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688" r:id="rId2"/>
  </p:sldMasterIdLst>
  <p:notesMasterIdLst>
    <p:notesMasterId r:id="rId28"/>
  </p:notesMasterIdLst>
  <p:handoutMasterIdLst>
    <p:handoutMasterId r:id="rId29"/>
  </p:handoutMasterIdLst>
  <p:sldIdLst>
    <p:sldId id="690" r:id="rId3"/>
    <p:sldId id="734" r:id="rId4"/>
    <p:sldId id="757" r:id="rId5"/>
    <p:sldId id="758" r:id="rId6"/>
    <p:sldId id="744" r:id="rId7"/>
    <p:sldId id="759" r:id="rId8"/>
    <p:sldId id="760" r:id="rId9"/>
    <p:sldId id="258" r:id="rId10"/>
    <p:sldId id="736" r:id="rId11"/>
    <p:sldId id="727" r:id="rId12"/>
    <p:sldId id="737" r:id="rId13"/>
    <p:sldId id="265" r:id="rId14"/>
    <p:sldId id="283" r:id="rId15"/>
    <p:sldId id="662" r:id="rId16"/>
    <p:sldId id="663" r:id="rId17"/>
    <p:sldId id="664" r:id="rId18"/>
    <p:sldId id="665" r:id="rId19"/>
    <p:sldId id="666" r:id="rId20"/>
    <p:sldId id="667" r:id="rId21"/>
    <p:sldId id="668" r:id="rId22"/>
    <p:sldId id="688" r:id="rId23"/>
    <p:sldId id="761" r:id="rId24"/>
    <p:sldId id="689" r:id="rId25"/>
    <p:sldId id="762" r:id="rId26"/>
    <p:sldId id="64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706" autoAdjust="0"/>
  </p:normalViewPr>
  <p:slideViewPr>
    <p:cSldViewPr snapToGrid="0">
      <p:cViewPr varScale="1">
        <p:scale>
          <a:sx n="64" d="100"/>
          <a:sy n="64" d="100"/>
        </p:scale>
        <p:origin x="740" y="32"/>
      </p:cViewPr>
      <p:guideLst>
        <p:guide pos="3840"/>
        <p:guide orient="horz" pos="216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diagrams/_rels/data8.xml.rels><?xml version="1.0" encoding="UTF-8" standalone="yes"?>
<Relationships xmlns="http://schemas.openxmlformats.org/package/2006/relationships"><Relationship Id="rId1" Type="http://schemas.openxmlformats.org/officeDocument/2006/relationships/hyperlink" Target="https://youtu.be/EbntDzeSL48" TargetMode="External"/></Relationships>
</file>

<file path=ppt/diagrams/_rels/drawing8.xml.rels><?xml version="1.0" encoding="UTF-8" standalone="yes"?>
<Relationships xmlns="http://schemas.openxmlformats.org/package/2006/relationships"><Relationship Id="rId1" Type="http://schemas.openxmlformats.org/officeDocument/2006/relationships/hyperlink" Target="https://youtu.be/EbntDzeSL48" TargetMode="Externa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43E655-3625-4AB6-A691-B776FFE6930E}" type="doc">
      <dgm:prSet loTypeId="urn:microsoft.com/office/officeart/2008/layout/LinedList" loCatId="list" qsTypeId="urn:microsoft.com/office/officeart/2005/8/quickstyle/simple1" qsCatId="simple" csTypeId="urn:microsoft.com/office/officeart/2005/8/colors/accent6_2" csCatId="accent6" phldr="1"/>
      <dgm:spPr/>
      <dgm:t>
        <a:bodyPr/>
        <a:lstStyle/>
        <a:p>
          <a:endParaRPr lang="en-US"/>
        </a:p>
      </dgm:t>
    </dgm:pt>
    <dgm:pt modelId="{779FE191-45D6-492D-BA2B-0EE5E309A996}">
      <dgm:prSet/>
      <dgm:spPr/>
      <dgm:t>
        <a:bodyPr/>
        <a:lstStyle/>
        <a:p>
          <a:r>
            <a:rPr lang="en-US" dirty="0"/>
            <a:t>Way of life gathered around and centered in Jesus Christ </a:t>
          </a:r>
        </a:p>
        <a:p>
          <a:r>
            <a:rPr lang="en-US" dirty="0"/>
            <a:t>Acts – 9 times.</a:t>
          </a:r>
        </a:p>
      </dgm:t>
    </dgm:pt>
    <dgm:pt modelId="{383D4D2E-ACD6-429B-9202-16F479831A89}" type="parTrans" cxnId="{FB22CBB4-DDE9-4FBB-B302-6B29E745431A}">
      <dgm:prSet/>
      <dgm:spPr/>
      <dgm:t>
        <a:bodyPr/>
        <a:lstStyle/>
        <a:p>
          <a:endParaRPr lang="en-US"/>
        </a:p>
      </dgm:t>
    </dgm:pt>
    <dgm:pt modelId="{2A78531A-3BEB-48F3-B3CD-9652FFE73F4A}" type="sibTrans" cxnId="{FB22CBB4-DDE9-4FBB-B302-6B29E745431A}">
      <dgm:prSet/>
      <dgm:spPr/>
      <dgm:t>
        <a:bodyPr/>
        <a:lstStyle/>
        <a:p>
          <a:endParaRPr lang="en-US"/>
        </a:p>
      </dgm:t>
    </dgm:pt>
    <dgm:pt modelId="{26326599-D813-4714-84BD-88B24C357F54}">
      <dgm:prSet/>
      <dgm:spPr/>
      <dgm:t>
        <a:bodyPr/>
        <a:lstStyle/>
        <a:p>
          <a:r>
            <a:rPr lang="en-US" dirty="0"/>
            <a:t>Sermon on the Mount and Plain: Forgiveness, Reconciliation, Justice, Sharing, Society’s transformation is there!</a:t>
          </a:r>
        </a:p>
      </dgm:t>
    </dgm:pt>
    <dgm:pt modelId="{9217AC82-739D-44D7-A6E3-8C0662B8E4F5}" type="parTrans" cxnId="{90690B5E-67EB-42C6-BB84-E991DFB726F7}">
      <dgm:prSet/>
      <dgm:spPr/>
      <dgm:t>
        <a:bodyPr/>
        <a:lstStyle/>
        <a:p>
          <a:endParaRPr lang="en-US"/>
        </a:p>
      </dgm:t>
    </dgm:pt>
    <dgm:pt modelId="{D41A38E1-36E5-4F9D-9473-111E31D56776}" type="sibTrans" cxnId="{90690B5E-67EB-42C6-BB84-E991DFB726F7}">
      <dgm:prSet/>
      <dgm:spPr/>
      <dgm:t>
        <a:bodyPr/>
        <a:lstStyle/>
        <a:p>
          <a:endParaRPr lang="en-US"/>
        </a:p>
      </dgm:t>
    </dgm:pt>
    <dgm:pt modelId="{1FC7202A-01D8-4CA1-B7CA-8F14B16656E7}">
      <dgm:prSet/>
      <dgm:spPr/>
      <dgm:t>
        <a:bodyPr/>
        <a:lstStyle/>
        <a:p>
          <a:r>
            <a:rPr lang="en-US" dirty="0"/>
            <a:t>The Way of Jesus is transformational; this world’s best hope</a:t>
          </a:r>
        </a:p>
      </dgm:t>
    </dgm:pt>
    <dgm:pt modelId="{36816553-A10E-4085-9BC6-7BC5E55481F5}" type="parTrans" cxnId="{FB5664B9-88B7-4E49-863C-F250612EF8FE}">
      <dgm:prSet/>
      <dgm:spPr/>
      <dgm:t>
        <a:bodyPr/>
        <a:lstStyle/>
        <a:p>
          <a:endParaRPr lang="en-US"/>
        </a:p>
      </dgm:t>
    </dgm:pt>
    <dgm:pt modelId="{DE5CCE02-B896-43EC-A74F-B1B27412E43E}" type="sibTrans" cxnId="{FB5664B9-88B7-4E49-863C-F250612EF8FE}">
      <dgm:prSet/>
      <dgm:spPr/>
      <dgm:t>
        <a:bodyPr/>
        <a:lstStyle/>
        <a:p>
          <a:endParaRPr lang="en-US"/>
        </a:p>
      </dgm:t>
    </dgm:pt>
    <dgm:pt modelId="{C721CE14-1664-41A0-92D0-778EC53A2362}" type="pres">
      <dgm:prSet presAssocID="{4543E655-3625-4AB6-A691-B776FFE6930E}" presName="vert0" presStyleCnt="0">
        <dgm:presLayoutVars>
          <dgm:dir/>
          <dgm:animOne val="branch"/>
          <dgm:animLvl val="lvl"/>
        </dgm:presLayoutVars>
      </dgm:prSet>
      <dgm:spPr/>
    </dgm:pt>
    <dgm:pt modelId="{FCACCF88-4069-4D8D-A0C4-FCD1A05C433F}" type="pres">
      <dgm:prSet presAssocID="{779FE191-45D6-492D-BA2B-0EE5E309A996}" presName="thickLine" presStyleLbl="alignNode1" presStyleIdx="0" presStyleCnt="3"/>
      <dgm:spPr/>
    </dgm:pt>
    <dgm:pt modelId="{8D173A17-BBB3-4770-9FCE-E98B2274A26B}" type="pres">
      <dgm:prSet presAssocID="{779FE191-45D6-492D-BA2B-0EE5E309A996}" presName="horz1" presStyleCnt="0"/>
      <dgm:spPr/>
    </dgm:pt>
    <dgm:pt modelId="{77B3CA8F-7D19-4FDC-98BB-868A6A3055DB}" type="pres">
      <dgm:prSet presAssocID="{779FE191-45D6-492D-BA2B-0EE5E309A996}" presName="tx1" presStyleLbl="revTx" presStyleIdx="0" presStyleCnt="3"/>
      <dgm:spPr/>
    </dgm:pt>
    <dgm:pt modelId="{4D587756-EE3B-48F5-925E-E10396AD47E4}" type="pres">
      <dgm:prSet presAssocID="{779FE191-45D6-492D-BA2B-0EE5E309A996}" presName="vert1" presStyleCnt="0"/>
      <dgm:spPr/>
    </dgm:pt>
    <dgm:pt modelId="{815727AA-AA6A-4961-B093-9C7969FAE193}" type="pres">
      <dgm:prSet presAssocID="{26326599-D813-4714-84BD-88B24C357F54}" presName="thickLine" presStyleLbl="alignNode1" presStyleIdx="1" presStyleCnt="3"/>
      <dgm:spPr/>
    </dgm:pt>
    <dgm:pt modelId="{110F6EA7-BFF5-426F-93CC-B6F36B2748E6}" type="pres">
      <dgm:prSet presAssocID="{26326599-D813-4714-84BD-88B24C357F54}" presName="horz1" presStyleCnt="0"/>
      <dgm:spPr/>
    </dgm:pt>
    <dgm:pt modelId="{C9846B2A-53BC-49ED-84E4-F1E4EBF43A19}" type="pres">
      <dgm:prSet presAssocID="{26326599-D813-4714-84BD-88B24C357F54}" presName="tx1" presStyleLbl="revTx" presStyleIdx="1" presStyleCnt="3"/>
      <dgm:spPr/>
    </dgm:pt>
    <dgm:pt modelId="{CFB73242-AB17-4819-943C-F2906ABB8D9B}" type="pres">
      <dgm:prSet presAssocID="{26326599-D813-4714-84BD-88B24C357F54}" presName="vert1" presStyleCnt="0"/>
      <dgm:spPr/>
    </dgm:pt>
    <dgm:pt modelId="{ABAE691E-397B-4423-A697-30981ABB0C39}" type="pres">
      <dgm:prSet presAssocID="{1FC7202A-01D8-4CA1-B7CA-8F14B16656E7}" presName="thickLine" presStyleLbl="alignNode1" presStyleIdx="2" presStyleCnt="3"/>
      <dgm:spPr/>
    </dgm:pt>
    <dgm:pt modelId="{6858750C-57DB-4F6C-83EC-AA8501F1966F}" type="pres">
      <dgm:prSet presAssocID="{1FC7202A-01D8-4CA1-B7CA-8F14B16656E7}" presName="horz1" presStyleCnt="0"/>
      <dgm:spPr/>
    </dgm:pt>
    <dgm:pt modelId="{CCBF7E2D-B724-4795-9F62-D90EE9D4352B}" type="pres">
      <dgm:prSet presAssocID="{1FC7202A-01D8-4CA1-B7CA-8F14B16656E7}" presName="tx1" presStyleLbl="revTx" presStyleIdx="2" presStyleCnt="3"/>
      <dgm:spPr/>
    </dgm:pt>
    <dgm:pt modelId="{31D334E6-9991-425A-9A18-9A54ADA83BCF}" type="pres">
      <dgm:prSet presAssocID="{1FC7202A-01D8-4CA1-B7CA-8F14B16656E7}" presName="vert1" presStyleCnt="0"/>
      <dgm:spPr/>
    </dgm:pt>
  </dgm:ptLst>
  <dgm:cxnLst>
    <dgm:cxn modelId="{79996F16-5523-4019-A302-134FE0631A11}" type="presOf" srcId="{779FE191-45D6-492D-BA2B-0EE5E309A996}" destId="{77B3CA8F-7D19-4FDC-98BB-868A6A3055DB}" srcOrd="0" destOrd="0" presId="urn:microsoft.com/office/officeart/2008/layout/LinedList"/>
    <dgm:cxn modelId="{A64BD018-E3E1-49FD-AA09-54F5B7C0987B}" type="presOf" srcId="{26326599-D813-4714-84BD-88B24C357F54}" destId="{C9846B2A-53BC-49ED-84E4-F1E4EBF43A19}" srcOrd="0" destOrd="0" presId="urn:microsoft.com/office/officeart/2008/layout/LinedList"/>
    <dgm:cxn modelId="{90690B5E-67EB-42C6-BB84-E991DFB726F7}" srcId="{4543E655-3625-4AB6-A691-B776FFE6930E}" destId="{26326599-D813-4714-84BD-88B24C357F54}" srcOrd="1" destOrd="0" parTransId="{9217AC82-739D-44D7-A6E3-8C0662B8E4F5}" sibTransId="{D41A38E1-36E5-4F9D-9473-111E31D56776}"/>
    <dgm:cxn modelId="{06FE534A-D263-4920-A91D-8CB01552BC49}" type="presOf" srcId="{4543E655-3625-4AB6-A691-B776FFE6930E}" destId="{C721CE14-1664-41A0-92D0-778EC53A2362}" srcOrd="0" destOrd="0" presId="urn:microsoft.com/office/officeart/2008/layout/LinedList"/>
    <dgm:cxn modelId="{FB22CBB4-DDE9-4FBB-B302-6B29E745431A}" srcId="{4543E655-3625-4AB6-A691-B776FFE6930E}" destId="{779FE191-45D6-492D-BA2B-0EE5E309A996}" srcOrd="0" destOrd="0" parTransId="{383D4D2E-ACD6-429B-9202-16F479831A89}" sibTransId="{2A78531A-3BEB-48F3-B3CD-9652FFE73F4A}"/>
    <dgm:cxn modelId="{A85B87B8-CA17-4FDB-97E8-9D6FBE2E2D51}" type="presOf" srcId="{1FC7202A-01D8-4CA1-B7CA-8F14B16656E7}" destId="{CCBF7E2D-B724-4795-9F62-D90EE9D4352B}" srcOrd="0" destOrd="0" presId="urn:microsoft.com/office/officeart/2008/layout/LinedList"/>
    <dgm:cxn modelId="{FB5664B9-88B7-4E49-863C-F250612EF8FE}" srcId="{4543E655-3625-4AB6-A691-B776FFE6930E}" destId="{1FC7202A-01D8-4CA1-B7CA-8F14B16656E7}" srcOrd="2" destOrd="0" parTransId="{36816553-A10E-4085-9BC6-7BC5E55481F5}" sibTransId="{DE5CCE02-B896-43EC-A74F-B1B27412E43E}"/>
    <dgm:cxn modelId="{296FF067-D7F8-4E3B-9CD5-B09581A7521E}" type="presParOf" srcId="{C721CE14-1664-41A0-92D0-778EC53A2362}" destId="{FCACCF88-4069-4D8D-A0C4-FCD1A05C433F}" srcOrd="0" destOrd="0" presId="urn:microsoft.com/office/officeart/2008/layout/LinedList"/>
    <dgm:cxn modelId="{8CB4406C-A1C9-4924-9376-26AF61B32B82}" type="presParOf" srcId="{C721CE14-1664-41A0-92D0-778EC53A2362}" destId="{8D173A17-BBB3-4770-9FCE-E98B2274A26B}" srcOrd="1" destOrd="0" presId="urn:microsoft.com/office/officeart/2008/layout/LinedList"/>
    <dgm:cxn modelId="{8145A19A-E47F-42F5-91F9-C8C29CDC2A9F}" type="presParOf" srcId="{8D173A17-BBB3-4770-9FCE-E98B2274A26B}" destId="{77B3CA8F-7D19-4FDC-98BB-868A6A3055DB}" srcOrd="0" destOrd="0" presId="urn:microsoft.com/office/officeart/2008/layout/LinedList"/>
    <dgm:cxn modelId="{4B7A947D-3982-490B-8F3F-2C4B172854D8}" type="presParOf" srcId="{8D173A17-BBB3-4770-9FCE-E98B2274A26B}" destId="{4D587756-EE3B-48F5-925E-E10396AD47E4}" srcOrd="1" destOrd="0" presId="urn:microsoft.com/office/officeart/2008/layout/LinedList"/>
    <dgm:cxn modelId="{C1C2CE8F-EF3A-4AC2-9F11-92E72C06AB19}" type="presParOf" srcId="{C721CE14-1664-41A0-92D0-778EC53A2362}" destId="{815727AA-AA6A-4961-B093-9C7969FAE193}" srcOrd="2" destOrd="0" presId="urn:microsoft.com/office/officeart/2008/layout/LinedList"/>
    <dgm:cxn modelId="{F6724C42-2618-4023-A356-857672CBEE4F}" type="presParOf" srcId="{C721CE14-1664-41A0-92D0-778EC53A2362}" destId="{110F6EA7-BFF5-426F-93CC-B6F36B2748E6}" srcOrd="3" destOrd="0" presId="urn:microsoft.com/office/officeart/2008/layout/LinedList"/>
    <dgm:cxn modelId="{FE53471F-BAAC-4AFE-83F2-FBF26914BC97}" type="presParOf" srcId="{110F6EA7-BFF5-426F-93CC-B6F36B2748E6}" destId="{C9846B2A-53BC-49ED-84E4-F1E4EBF43A19}" srcOrd="0" destOrd="0" presId="urn:microsoft.com/office/officeart/2008/layout/LinedList"/>
    <dgm:cxn modelId="{3E3A7F1E-DD18-48F4-8183-4468FB15AA4D}" type="presParOf" srcId="{110F6EA7-BFF5-426F-93CC-B6F36B2748E6}" destId="{CFB73242-AB17-4819-943C-F2906ABB8D9B}" srcOrd="1" destOrd="0" presId="urn:microsoft.com/office/officeart/2008/layout/LinedList"/>
    <dgm:cxn modelId="{14E5F296-DECB-44EB-8FC8-91FF96FD7FCB}" type="presParOf" srcId="{C721CE14-1664-41A0-92D0-778EC53A2362}" destId="{ABAE691E-397B-4423-A697-30981ABB0C39}" srcOrd="4" destOrd="0" presId="urn:microsoft.com/office/officeart/2008/layout/LinedList"/>
    <dgm:cxn modelId="{BBE7C37B-ADEF-4973-82BC-7322B0149DEA}" type="presParOf" srcId="{C721CE14-1664-41A0-92D0-778EC53A2362}" destId="{6858750C-57DB-4F6C-83EC-AA8501F1966F}" srcOrd="5" destOrd="0" presId="urn:microsoft.com/office/officeart/2008/layout/LinedList"/>
    <dgm:cxn modelId="{0AF7ECE4-F038-4B0B-88D3-0604ED7B578E}" type="presParOf" srcId="{6858750C-57DB-4F6C-83EC-AA8501F1966F}" destId="{CCBF7E2D-B724-4795-9F62-D90EE9D4352B}" srcOrd="0" destOrd="0" presId="urn:microsoft.com/office/officeart/2008/layout/LinedList"/>
    <dgm:cxn modelId="{544100A8-76DF-4364-8343-6EC3DF82E35A}" type="presParOf" srcId="{6858750C-57DB-4F6C-83EC-AA8501F1966F}" destId="{31D334E6-9991-425A-9A18-9A54ADA83BC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4DACDB-03DE-49FC-B4CE-7F4A96726064}" type="doc">
      <dgm:prSet loTypeId="urn:microsoft.com/office/officeart/2005/8/layout/venn1" loCatId="relationship" qsTypeId="urn:microsoft.com/office/officeart/2005/8/quickstyle/simple1" qsCatId="simple" csTypeId="urn:microsoft.com/office/officeart/2005/8/colors/accent1_2" csCatId="accent1" phldr="1"/>
      <dgm:spPr/>
    </dgm:pt>
    <dgm:pt modelId="{DA1AA77F-748C-4574-AB98-21D6EE2C0D01}">
      <dgm:prSet phldrT="[Text]" custT="1"/>
      <dgm:spPr/>
      <dgm:t>
        <a:bodyPr/>
        <a:lstStyle/>
        <a:p>
          <a:r>
            <a:rPr lang="en-US" sz="4000" dirty="0"/>
            <a:t>Longing</a:t>
          </a:r>
        </a:p>
      </dgm:t>
    </dgm:pt>
    <dgm:pt modelId="{4E13B264-ECC3-4091-9336-251377B1B991}" type="parTrans" cxnId="{8736F164-49F9-43B6-AE40-29AEC211B23C}">
      <dgm:prSet/>
      <dgm:spPr/>
      <dgm:t>
        <a:bodyPr/>
        <a:lstStyle/>
        <a:p>
          <a:endParaRPr lang="en-US"/>
        </a:p>
      </dgm:t>
    </dgm:pt>
    <dgm:pt modelId="{5E2E5C98-AFE3-49A9-B81E-3B3937FCE7ED}" type="sibTrans" cxnId="{8736F164-49F9-43B6-AE40-29AEC211B23C}">
      <dgm:prSet/>
      <dgm:spPr/>
      <dgm:t>
        <a:bodyPr/>
        <a:lstStyle/>
        <a:p>
          <a:endParaRPr lang="en-US"/>
        </a:p>
      </dgm:t>
    </dgm:pt>
    <dgm:pt modelId="{F94D3ED8-842E-43D4-986C-9974B6E22944}">
      <dgm:prSet phldrT="[Text]" custT="1"/>
      <dgm:spPr/>
      <dgm:t>
        <a:bodyPr/>
        <a:lstStyle/>
        <a:p>
          <a:r>
            <a:rPr lang="en-US" sz="4000" dirty="0"/>
            <a:t>Fear</a:t>
          </a:r>
        </a:p>
      </dgm:t>
    </dgm:pt>
    <dgm:pt modelId="{CA3CA34E-6A39-43B8-A2F3-E32F935F1783}" type="parTrans" cxnId="{26D5646D-5044-4B24-B7C3-C59C959C42BE}">
      <dgm:prSet/>
      <dgm:spPr/>
      <dgm:t>
        <a:bodyPr/>
        <a:lstStyle/>
        <a:p>
          <a:endParaRPr lang="en-US"/>
        </a:p>
      </dgm:t>
    </dgm:pt>
    <dgm:pt modelId="{D95ABE79-4DD4-4CDE-9DE7-49561E5E0CF2}" type="sibTrans" cxnId="{26D5646D-5044-4B24-B7C3-C59C959C42BE}">
      <dgm:prSet/>
      <dgm:spPr/>
      <dgm:t>
        <a:bodyPr/>
        <a:lstStyle/>
        <a:p>
          <a:endParaRPr lang="en-US"/>
        </a:p>
      </dgm:t>
    </dgm:pt>
    <dgm:pt modelId="{8CAF74E5-F802-416C-A62E-9277E27B8FDE}">
      <dgm:prSet phldrT="[Text]"/>
      <dgm:spPr/>
      <dgm:t>
        <a:bodyPr/>
        <a:lstStyle/>
        <a:p>
          <a:r>
            <a:rPr lang="en-US" dirty="0"/>
            <a:t>Vitality</a:t>
          </a:r>
        </a:p>
      </dgm:t>
    </dgm:pt>
    <dgm:pt modelId="{7304A22A-1595-4BDD-B1DF-A3ABDB5584EA}" type="parTrans" cxnId="{1123E47D-8C47-4A50-9D96-BD10F4887869}">
      <dgm:prSet/>
      <dgm:spPr/>
      <dgm:t>
        <a:bodyPr/>
        <a:lstStyle/>
        <a:p>
          <a:endParaRPr lang="en-US"/>
        </a:p>
      </dgm:t>
    </dgm:pt>
    <dgm:pt modelId="{AD2552C5-04FF-4A75-BF66-9B24BBEE8E30}" type="sibTrans" cxnId="{1123E47D-8C47-4A50-9D96-BD10F4887869}">
      <dgm:prSet/>
      <dgm:spPr/>
      <dgm:t>
        <a:bodyPr/>
        <a:lstStyle/>
        <a:p>
          <a:endParaRPr lang="en-US"/>
        </a:p>
      </dgm:t>
    </dgm:pt>
    <dgm:pt modelId="{726F2509-72B7-4691-AEB7-40C33C531B5E}">
      <dgm:prSet/>
      <dgm:spPr/>
      <dgm:t>
        <a:bodyPr/>
        <a:lstStyle/>
        <a:p>
          <a:endParaRPr lang="en-US" dirty="0"/>
        </a:p>
      </dgm:t>
    </dgm:pt>
    <dgm:pt modelId="{1013FE5A-85C4-469E-B394-E1221C137E58}" type="parTrans" cxnId="{19C6E2C2-C07C-4A34-8C01-C5C37E5D08B7}">
      <dgm:prSet/>
      <dgm:spPr/>
      <dgm:t>
        <a:bodyPr/>
        <a:lstStyle/>
        <a:p>
          <a:endParaRPr lang="en-US"/>
        </a:p>
      </dgm:t>
    </dgm:pt>
    <dgm:pt modelId="{D73FDBF1-29C5-4BA4-9B38-F4BEF6B0D085}" type="sibTrans" cxnId="{19C6E2C2-C07C-4A34-8C01-C5C37E5D08B7}">
      <dgm:prSet/>
      <dgm:spPr/>
      <dgm:t>
        <a:bodyPr/>
        <a:lstStyle/>
        <a:p>
          <a:endParaRPr lang="en-US"/>
        </a:p>
      </dgm:t>
    </dgm:pt>
    <dgm:pt modelId="{BDE901F4-990F-44C1-910D-C0759C7CC34E}">
      <dgm:prSet/>
      <dgm:spPr/>
      <dgm:t>
        <a:bodyPr/>
        <a:lstStyle/>
        <a:p>
          <a:endParaRPr lang="en-US" dirty="0"/>
        </a:p>
      </dgm:t>
    </dgm:pt>
    <dgm:pt modelId="{3E2CE328-548E-472B-893E-8CAD966DDBB4}" type="parTrans" cxnId="{D71EBA4F-FECD-4238-A499-D073BF168779}">
      <dgm:prSet/>
      <dgm:spPr/>
      <dgm:t>
        <a:bodyPr/>
        <a:lstStyle/>
        <a:p>
          <a:endParaRPr lang="en-US"/>
        </a:p>
      </dgm:t>
    </dgm:pt>
    <dgm:pt modelId="{9D3AF931-75C6-4DAD-959A-FF44C4C94DA8}" type="sibTrans" cxnId="{D71EBA4F-FECD-4238-A499-D073BF168779}">
      <dgm:prSet/>
      <dgm:spPr/>
      <dgm:t>
        <a:bodyPr/>
        <a:lstStyle/>
        <a:p>
          <a:endParaRPr lang="en-US"/>
        </a:p>
      </dgm:t>
    </dgm:pt>
    <dgm:pt modelId="{7CEAB73E-54D1-48E4-8C9C-D9542AB516D0}" type="pres">
      <dgm:prSet presAssocID="{0B4DACDB-03DE-49FC-B4CE-7F4A96726064}" presName="compositeShape" presStyleCnt="0">
        <dgm:presLayoutVars>
          <dgm:chMax val="7"/>
          <dgm:dir/>
          <dgm:resizeHandles val="exact"/>
        </dgm:presLayoutVars>
      </dgm:prSet>
      <dgm:spPr/>
    </dgm:pt>
    <dgm:pt modelId="{F46AD2AD-E984-4537-9DE0-AC3C142972EC}" type="pres">
      <dgm:prSet presAssocID="{DA1AA77F-748C-4574-AB98-21D6EE2C0D01}" presName="circ1" presStyleLbl="vennNode1" presStyleIdx="0" presStyleCnt="5"/>
      <dgm:spPr/>
    </dgm:pt>
    <dgm:pt modelId="{D36ED699-1251-4E2E-BDC0-32EB91CDB07C}" type="pres">
      <dgm:prSet presAssocID="{DA1AA77F-748C-4574-AB98-21D6EE2C0D01}" presName="circ1Tx" presStyleLbl="revTx" presStyleIdx="0" presStyleCnt="0" custScaleX="165462">
        <dgm:presLayoutVars>
          <dgm:chMax val="0"/>
          <dgm:chPref val="0"/>
          <dgm:bulletEnabled val="1"/>
        </dgm:presLayoutVars>
      </dgm:prSet>
      <dgm:spPr/>
    </dgm:pt>
    <dgm:pt modelId="{913AD010-0E01-402C-B484-DD429B11D09D}" type="pres">
      <dgm:prSet presAssocID="{F94D3ED8-842E-43D4-986C-9974B6E22944}" presName="circ2" presStyleLbl="vennNode1" presStyleIdx="1" presStyleCnt="5"/>
      <dgm:spPr/>
    </dgm:pt>
    <dgm:pt modelId="{FF16E8F3-7D6C-40E6-87E4-3C63480554E8}" type="pres">
      <dgm:prSet presAssocID="{F94D3ED8-842E-43D4-986C-9974B6E22944}" presName="circ2Tx" presStyleLbl="revTx" presStyleIdx="0" presStyleCnt="0">
        <dgm:presLayoutVars>
          <dgm:chMax val="0"/>
          <dgm:chPref val="0"/>
          <dgm:bulletEnabled val="1"/>
        </dgm:presLayoutVars>
      </dgm:prSet>
      <dgm:spPr/>
    </dgm:pt>
    <dgm:pt modelId="{92D0AA73-2390-405E-B93A-AF48F55F26A8}" type="pres">
      <dgm:prSet presAssocID="{BDE901F4-990F-44C1-910D-C0759C7CC34E}" presName="circ3" presStyleLbl="vennNode1" presStyleIdx="2" presStyleCnt="5"/>
      <dgm:spPr/>
    </dgm:pt>
    <dgm:pt modelId="{A65DD56E-FA05-4717-BEE0-1AB0D97EAE5D}" type="pres">
      <dgm:prSet presAssocID="{BDE901F4-990F-44C1-910D-C0759C7CC34E}" presName="circ3Tx" presStyleLbl="revTx" presStyleIdx="0" presStyleCnt="0">
        <dgm:presLayoutVars>
          <dgm:chMax val="0"/>
          <dgm:chPref val="0"/>
          <dgm:bulletEnabled val="1"/>
        </dgm:presLayoutVars>
      </dgm:prSet>
      <dgm:spPr/>
    </dgm:pt>
    <dgm:pt modelId="{8FCE299B-9801-4D69-B36C-5AA7BD473493}" type="pres">
      <dgm:prSet presAssocID="{726F2509-72B7-4691-AEB7-40C33C531B5E}" presName="circ4" presStyleLbl="vennNode1" presStyleIdx="3" presStyleCnt="5"/>
      <dgm:spPr/>
    </dgm:pt>
    <dgm:pt modelId="{7CC616FF-B864-4AB1-B9AB-93E4A772275B}" type="pres">
      <dgm:prSet presAssocID="{726F2509-72B7-4691-AEB7-40C33C531B5E}" presName="circ4Tx" presStyleLbl="revTx" presStyleIdx="0" presStyleCnt="0">
        <dgm:presLayoutVars>
          <dgm:chMax val="0"/>
          <dgm:chPref val="0"/>
          <dgm:bulletEnabled val="1"/>
        </dgm:presLayoutVars>
      </dgm:prSet>
      <dgm:spPr/>
    </dgm:pt>
    <dgm:pt modelId="{245FF4D8-7DFA-4DDE-A944-ECBBC599A034}" type="pres">
      <dgm:prSet presAssocID="{8CAF74E5-F802-416C-A62E-9277E27B8FDE}" presName="circ5" presStyleLbl="vennNode1" presStyleIdx="4" presStyleCnt="5"/>
      <dgm:spPr/>
    </dgm:pt>
    <dgm:pt modelId="{CF781B69-96C0-460A-A4EC-D350EDA1DC3B}" type="pres">
      <dgm:prSet presAssocID="{8CAF74E5-F802-416C-A62E-9277E27B8FDE}" presName="circ5Tx" presStyleLbl="revTx" presStyleIdx="0" presStyleCnt="0">
        <dgm:presLayoutVars>
          <dgm:chMax val="0"/>
          <dgm:chPref val="0"/>
          <dgm:bulletEnabled val="1"/>
        </dgm:presLayoutVars>
      </dgm:prSet>
      <dgm:spPr/>
    </dgm:pt>
  </dgm:ptLst>
  <dgm:cxnLst>
    <dgm:cxn modelId="{7D021F15-EE9F-4DF0-931D-EAE60305EE51}" type="presOf" srcId="{8CAF74E5-F802-416C-A62E-9277E27B8FDE}" destId="{CF781B69-96C0-460A-A4EC-D350EDA1DC3B}" srcOrd="0" destOrd="0" presId="urn:microsoft.com/office/officeart/2005/8/layout/venn1"/>
    <dgm:cxn modelId="{C1F7F617-B9B7-48CD-9787-C1E3E8E6F4AC}" type="presOf" srcId="{F94D3ED8-842E-43D4-986C-9974B6E22944}" destId="{FF16E8F3-7D6C-40E6-87E4-3C63480554E8}" srcOrd="0" destOrd="0" presId="urn:microsoft.com/office/officeart/2005/8/layout/venn1"/>
    <dgm:cxn modelId="{8736F164-49F9-43B6-AE40-29AEC211B23C}" srcId="{0B4DACDB-03DE-49FC-B4CE-7F4A96726064}" destId="{DA1AA77F-748C-4574-AB98-21D6EE2C0D01}" srcOrd="0" destOrd="0" parTransId="{4E13B264-ECC3-4091-9336-251377B1B991}" sibTransId="{5E2E5C98-AFE3-49A9-B81E-3B3937FCE7ED}"/>
    <dgm:cxn modelId="{26D5646D-5044-4B24-B7C3-C59C959C42BE}" srcId="{0B4DACDB-03DE-49FC-B4CE-7F4A96726064}" destId="{F94D3ED8-842E-43D4-986C-9974B6E22944}" srcOrd="1" destOrd="0" parTransId="{CA3CA34E-6A39-43B8-A2F3-E32F935F1783}" sibTransId="{D95ABE79-4DD4-4CDE-9DE7-49561E5E0CF2}"/>
    <dgm:cxn modelId="{D71EBA4F-FECD-4238-A499-D073BF168779}" srcId="{0B4DACDB-03DE-49FC-B4CE-7F4A96726064}" destId="{BDE901F4-990F-44C1-910D-C0759C7CC34E}" srcOrd="2" destOrd="0" parTransId="{3E2CE328-548E-472B-893E-8CAD966DDBB4}" sibTransId="{9D3AF931-75C6-4DAD-959A-FF44C4C94DA8}"/>
    <dgm:cxn modelId="{DEF06A75-1EE8-420B-893F-8FE81267E76E}" type="presOf" srcId="{0B4DACDB-03DE-49FC-B4CE-7F4A96726064}" destId="{7CEAB73E-54D1-48E4-8C9C-D9542AB516D0}" srcOrd="0" destOrd="0" presId="urn:microsoft.com/office/officeart/2005/8/layout/venn1"/>
    <dgm:cxn modelId="{1123E47D-8C47-4A50-9D96-BD10F4887869}" srcId="{0B4DACDB-03DE-49FC-B4CE-7F4A96726064}" destId="{8CAF74E5-F802-416C-A62E-9277E27B8FDE}" srcOrd="4" destOrd="0" parTransId="{7304A22A-1595-4BDD-B1DF-A3ABDB5584EA}" sibTransId="{AD2552C5-04FF-4A75-BF66-9B24BBEE8E30}"/>
    <dgm:cxn modelId="{B96CFF8D-DDE7-4A46-AAC8-A01577E40E2C}" type="presOf" srcId="{726F2509-72B7-4691-AEB7-40C33C531B5E}" destId="{7CC616FF-B864-4AB1-B9AB-93E4A772275B}" srcOrd="0" destOrd="0" presId="urn:microsoft.com/office/officeart/2005/8/layout/venn1"/>
    <dgm:cxn modelId="{4159CFAD-08E0-4E84-9E19-4A16E51A5259}" type="presOf" srcId="{BDE901F4-990F-44C1-910D-C0759C7CC34E}" destId="{A65DD56E-FA05-4717-BEE0-1AB0D97EAE5D}" srcOrd="0" destOrd="0" presId="urn:microsoft.com/office/officeart/2005/8/layout/venn1"/>
    <dgm:cxn modelId="{19C6E2C2-C07C-4A34-8C01-C5C37E5D08B7}" srcId="{0B4DACDB-03DE-49FC-B4CE-7F4A96726064}" destId="{726F2509-72B7-4691-AEB7-40C33C531B5E}" srcOrd="3" destOrd="0" parTransId="{1013FE5A-85C4-469E-B394-E1221C137E58}" sibTransId="{D73FDBF1-29C5-4BA4-9B38-F4BEF6B0D085}"/>
    <dgm:cxn modelId="{25BE50C3-5351-4328-8A71-2FB3E115889A}" type="presOf" srcId="{DA1AA77F-748C-4574-AB98-21D6EE2C0D01}" destId="{D36ED699-1251-4E2E-BDC0-32EB91CDB07C}" srcOrd="0" destOrd="0" presId="urn:microsoft.com/office/officeart/2005/8/layout/venn1"/>
    <dgm:cxn modelId="{F8DFF1FA-81F2-4C06-B6F4-DAD145843584}" type="presParOf" srcId="{7CEAB73E-54D1-48E4-8C9C-D9542AB516D0}" destId="{F46AD2AD-E984-4537-9DE0-AC3C142972EC}" srcOrd="0" destOrd="0" presId="urn:microsoft.com/office/officeart/2005/8/layout/venn1"/>
    <dgm:cxn modelId="{C49DEBA4-F66A-48D4-B7AA-BEBB59865A48}" type="presParOf" srcId="{7CEAB73E-54D1-48E4-8C9C-D9542AB516D0}" destId="{D36ED699-1251-4E2E-BDC0-32EB91CDB07C}" srcOrd="1" destOrd="0" presId="urn:microsoft.com/office/officeart/2005/8/layout/venn1"/>
    <dgm:cxn modelId="{503AA72C-AB28-4ABC-87F5-4D013F0F6242}" type="presParOf" srcId="{7CEAB73E-54D1-48E4-8C9C-D9542AB516D0}" destId="{913AD010-0E01-402C-B484-DD429B11D09D}" srcOrd="2" destOrd="0" presId="urn:microsoft.com/office/officeart/2005/8/layout/venn1"/>
    <dgm:cxn modelId="{ADDB4033-FD4D-4D63-8F5F-A3B54F9B0C08}" type="presParOf" srcId="{7CEAB73E-54D1-48E4-8C9C-D9542AB516D0}" destId="{FF16E8F3-7D6C-40E6-87E4-3C63480554E8}" srcOrd="3" destOrd="0" presId="urn:microsoft.com/office/officeart/2005/8/layout/venn1"/>
    <dgm:cxn modelId="{BF86CF1E-F3DE-44C9-A0CA-2F1B0ABD64C6}" type="presParOf" srcId="{7CEAB73E-54D1-48E4-8C9C-D9542AB516D0}" destId="{92D0AA73-2390-405E-B93A-AF48F55F26A8}" srcOrd="4" destOrd="0" presId="urn:microsoft.com/office/officeart/2005/8/layout/venn1"/>
    <dgm:cxn modelId="{F5B440C3-2DB4-405D-A065-FAAFC3962068}" type="presParOf" srcId="{7CEAB73E-54D1-48E4-8C9C-D9542AB516D0}" destId="{A65DD56E-FA05-4717-BEE0-1AB0D97EAE5D}" srcOrd="5" destOrd="0" presId="urn:microsoft.com/office/officeart/2005/8/layout/venn1"/>
    <dgm:cxn modelId="{71C00EFD-89CA-40C9-8383-A46FEE9A933F}" type="presParOf" srcId="{7CEAB73E-54D1-48E4-8C9C-D9542AB516D0}" destId="{8FCE299B-9801-4D69-B36C-5AA7BD473493}" srcOrd="6" destOrd="0" presId="urn:microsoft.com/office/officeart/2005/8/layout/venn1"/>
    <dgm:cxn modelId="{4F96342D-579E-4A88-B28B-FC97025F20E6}" type="presParOf" srcId="{7CEAB73E-54D1-48E4-8C9C-D9542AB516D0}" destId="{7CC616FF-B864-4AB1-B9AB-93E4A772275B}" srcOrd="7" destOrd="0" presId="urn:microsoft.com/office/officeart/2005/8/layout/venn1"/>
    <dgm:cxn modelId="{10DECCC9-7DE2-4C19-A672-2AF8AA974F8B}" type="presParOf" srcId="{7CEAB73E-54D1-48E4-8C9C-D9542AB516D0}" destId="{245FF4D8-7DFA-4DDE-A944-ECBBC599A034}" srcOrd="8" destOrd="0" presId="urn:microsoft.com/office/officeart/2005/8/layout/venn1"/>
    <dgm:cxn modelId="{1838FD59-35F1-4E78-B06A-25A8F41ED8BB}" type="presParOf" srcId="{7CEAB73E-54D1-48E4-8C9C-D9542AB516D0}" destId="{CF781B69-96C0-460A-A4EC-D350EDA1DC3B}" srcOrd="9"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B839FE-635E-4749-8284-F5822A33E29A}"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328951AF-B130-48FC-B932-86D61146E852}">
      <dgm:prSet/>
      <dgm:spPr/>
      <dgm:t>
        <a:bodyPr/>
        <a:lstStyle/>
        <a:p>
          <a:r>
            <a:rPr lang="en-US"/>
            <a:t>Member Loss</a:t>
          </a:r>
        </a:p>
      </dgm:t>
    </dgm:pt>
    <dgm:pt modelId="{AE8276A5-CB65-49EB-B9AF-4EC11F73CDF5}" type="parTrans" cxnId="{5F08A080-90FC-450C-B8EC-3BFC8570C383}">
      <dgm:prSet/>
      <dgm:spPr/>
      <dgm:t>
        <a:bodyPr/>
        <a:lstStyle/>
        <a:p>
          <a:endParaRPr lang="en-US"/>
        </a:p>
      </dgm:t>
    </dgm:pt>
    <dgm:pt modelId="{9ADA2C2A-0710-4C4A-A6A7-659FA1B4232D}" type="sibTrans" cxnId="{5F08A080-90FC-450C-B8EC-3BFC8570C383}">
      <dgm:prSet/>
      <dgm:spPr/>
      <dgm:t>
        <a:bodyPr/>
        <a:lstStyle/>
        <a:p>
          <a:endParaRPr lang="en-US"/>
        </a:p>
      </dgm:t>
    </dgm:pt>
    <dgm:pt modelId="{BCF82281-DA3A-4033-BDDB-71D9FB0EED45}">
      <dgm:prSet/>
      <dgm:spPr/>
      <dgm:t>
        <a:bodyPr/>
        <a:lstStyle/>
        <a:p>
          <a:r>
            <a:rPr lang="en-US"/>
            <a:t>Institutional Decline (Or Death)</a:t>
          </a:r>
        </a:p>
      </dgm:t>
    </dgm:pt>
    <dgm:pt modelId="{416F20F6-EFB5-4213-B792-09CC904247BE}" type="parTrans" cxnId="{076D77AA-2ACB-47DC-BCDB-D08853455980}">
      <dgm:prSet/>
      <dgm:spPr/>
      <dgm:t>
        <a:bodyPr/>
        <a:lstStyle/>
        <a:p>
          <a:endParaRPr lang="en-US"/>
        </a:p>
      </dgm:t>
    </dgm:pt>
    <dgm:pt modelId="{BF0952EF-963B-4FAB-9824-17648DCD36E9}" type="sibTrans" cxnId="{076D77AA-2ACB-47DC-BCDB-D08853455980}">
      <dgm:prSet/>
      <dgm:spPr/>
      <dgm:t>
        <a:bodyPr/>
        <a:lstStyle/>
        <a:p>
          <a:endParaRPr lang="en-US"/>
        </a:p>
      </dgm:t>
    </dgm:pt>
    <dgm:pt modelId="{6FA6DBF7-9894-4C5D-9B4C-4E9C051207D8}">
      <dgm:prSet/>
      <dgm:spPr/>
      <dgm:t>
        <a:bodyPr/>
        <a:lstStyle/>
        <a:p>
          <a:r>
            <a:rPr lang="en-US"/>
            <a:t>Rhythms of our Way of Life as Practicing Christ-followers</a:t>
          </a:r>
        </a:p>
      </dgm:t>
    </dgm:pt>
    <dgm:pt modelId="{5BD85DB2-1512-43AC-9955-0DC2C1975641}" type="parTrans" cxnId="{02068CFF-81D6-40EB-A6BA-0792E87E6B46}">
      <dgm:prSet/>
      <dgm:spPr/>
      <dgm:t>
        <a:bodyPr/>
        <a:lstStyle/>
        <a:p>
          <a:endParaRPr lang="en-US"/>
        </a:p>
      </dgm:t>
    </dgm:pt>
    <dgm:pt modelId="{1EA22726-0A55-48C8-9E26-9DD29F84E5EA}" type="sibTrans" cxnId="{02068CFF-81D6-40EB-A6BA-0792E87E6B46}">
      <dgm:prSet/>
      <dgm:spPr/>
      <dgm:t>
        <a:bodyPr/>
        <a:lstStyle/>
        <a:p>
          <a:endParaRPr lang="en-US"/>
        </a:p>
      </dgm:t>
    </dgm:pt>
    <dgm:pt modelId="{F8991D8B-EF3F-483B-9F3F-E3C56F22CEB7}">
      <dgm:prSet/>
      <dgm:spPr/>
      <dgm:t>
        <a:bodyPr/>
        <a:lstStyle/>
        <a:p>
          <a:r>
            <a:rPr lang="en-US"/>
            <a:t>Current social and political issues</a:t>
          </a:r>
        </a:p>
      </dgm:t>
    </dgm:pt>
    <dgm:pt modelId="{50128C24-487C-4C58-B6D6-975A50D71DF5}" type="parTrans" cxnId="{231D7DC8-3BD5-4F40-A1D6-4ABF0368C547}">
      <dgm:prSet/>
      <dgm:spPr/>
      <dgm:t>
        <a:bodyPr/>
        <a:lstStyle/>
        <a:p>
          <a:endParaRPr lang="en-US"/>
        </a:p>
      </dgm:t>
    </dgm:pt>
    <dgm:pt modelId="{EBCAF6BE-BA8B-4CAC-B3EB-D370CA28828C}" type="sibTrans" cxnId="{231D7DC8-3BD5-4F40-A1D6-4ABF0368C547}">
      <dgm:prSet/>
      <dgm:spPr/>
      <dgm:t>
        <a:bodyPr/>
        <a:lstStyle/>
        <a:p>
          <a:endParaRPr lang="en-US"/>
        </a:p>
      </dgm:t>
    </dgm:pt>
    <dgm:pt modelId="{441D3F44-2E04-4BF4-931A-F84C52EFE2B8}" type="pres">
      <dgm:prSet presAssocID="{C9B839FE-635E-4749-8284-F5822A33E29A}" presName="vert0" presStyleCnt="0">
        <dgm:presLayoutVars>
          <dgm:dir/>
          <dgm:animOne val="branch"/>
          <dgm:animLvl val="lvl"/>
        </dgm:presLayoutVars>
      </dgm:prSet>
      <dgm:spPr/>
    </dgm:pt>
    <dgm:pt modelId="{91254D9D-51CB-46A6-9DD1-6C3D6FD97414}" type="pres">
      <dgm:prSet presAssocID="{328951AF-B130-48FC-B932-86D61146E852}" presName="thickLine" presStyleLbl="alignNode1" presStyleIdx="0" presStyleCnt="4"/>
      <dgm:spPr/>
    </dgm:pt>
    <dgm:pt modelId="{CDB11089-8897-4B4E-97B6-5A82E0AA28A8}" type="pres">
      <dgm:prSet presAssocID="{328951AF-B130-48FC-B932-86D61146E852}" presName="horz1" presStyleCnt="0"/>
      <dgm:spPr/>
    </dgm:pt>
    <dgm:pt modelId="{6C3D389D-7405-49FD-909D-48546F761238}" type="pres">
      <dgm:prSet presAssocID="{328951AF-B130-48FC-B932-86D61146E852}" presName="tx1" presStyleLbl="revTx" presStyleIdx="0" presStyleCnt="4"/>
      <dgm:spPr/>
    </dgm:pt>
    <dgm:pt modelId="{3BBA0328-8330-4833-849B-28F43F6C0801}" type="pres">
      <dgm:prSet presAssocID="{328951AF-B130-48FC-B932-86D61146E852}" presName="vert1" presStyleCnt="0"/>
      <dgm:spPr/>
    </dgm:pt>
    <dgm:pt modelId="{CE347CC1-75AE-448B-8579-B00CF8D419E2}" type="pres">
      <dgm:prSet presAssocID="{BCF82281-DA3A-4033-BDDB-71D9FB0EED45}" presName="thickLine" presStyleLbl="alignNode1" presStyleIdx="1" presStyleCnt="4"/>
      <dgm:spPr/>
    </dgm:pt>
    <dgm:pt modelId="{734107BE-1758-4262-9D6F-B77F32C5398C}" type="pres">
      <dgm:prSet presAssocID="{BCF82281-DA3A-4033-BDDB-71D9FB0EED45}" presName="horz1" presStyleCnt="0"/>
      <dgm:spPr/>
    </dgm:pt>
    <dgm:pt modelId="{F0D35508-5B55-4C27-958E-5E035C7A9836}" type="pres">
      <dgm:prSet presAssocID="{BCF82281-DA3A-4033-BDDB-71D9FB0EED45}" presName="tx1" presStyleLbl="revTx" presStyleIdx="1" presStyleCnt="4"/>
      <dgm:spPr/>
    </dgm:pt>
    <dgm:pt modelId="{55CB1554-F90C-4987-BB80-1931B1406129}" type="pres">
      <dgm:prSet presAssocID="{BCF82281-DA3A-4033-BDDB-71D9FB0EED45}" presName="vert1" presStyleCnt="0"/>
      <dgm:spPr/>
    </dgm:pt>
    <dgm:pt modelId="{EDCD92C4-EBDE-4728-8723-F85BC0EDE6CE}" type="pres">
      <dgm:prSet presAssocID="{6FA6DBF7-9894-4C5D-9B4C-4E9C051207D8}" presName="thickLine" presStyleLbl="alignNode1" presStyleIdx="2" presStyleCnt="4"/>
      <dgm:spPr/>
    </dgm:pt>
    <dgm:pt modelId="{B235FDA7-BCE3-4950-B294-5C08054578EE}" type="pres">
      <dgm:prSet presAssocID="{6FA6DBF7-9894-4C5D-9B4C-4E9C051207D8}" presName="horz1" presStyleCnt="0"/>
      <dgm:spPr/>
    </dgm:pt>
    <dgm:pt modelId="{86BF922D-05F1-45DB-BFA1-BC4BBF7C1238}" type="pres">
      <dgm:prSet presAssocID="{6FA6DBF7-9894-4C5D-9B4C-4E9C051207D8}" presName="tx1" presStyleLbl="revTx" presStyleIdx="2" presStyleCnt="4"/>
      <dgm:spPr/>
    </dgm:pt>
    <dgm:pt modelId="{4EB5EFC1-E5F1-4FE6-95F4-02521C7833E1}" type="pres">
      <dgm:prSet presAssocID="{6FA6DBF7-9894-4C5D-9B4C-4E9C051207D8}" presName="vert1" presStyleCnt="0"/>
      <dgm:spPr/>
    </dgm:pt>
    <dgm:pt modelId="{3D89C104-ED53-4971-8798-C36597424E78}" type="pres">
      <dgm:prSet presAssocID="{F8991D8B-EF3F-483B-9F3F-E3C56F22CEB7}" presName="thickLine" presStyleLbl="alignNode1" presStyleIdx="3" presStyleCnt="4"/>
      <dgm:spPr/>
    </dgm:pt>
    <dgm:pt modelId="{8CD0FD55-526F-4F7E-B825-C8341BBF7FC4}" type="pres">
      <dgm:prSet presAssocID="{F8991D8B-EF3F-483B-9F3F-E3C56F22CEB7}" presName="horz1" presStyleCnt="0"/>
      <dgm:spPr/>
    </dgm:pt>
    <dgm:pt modelId="{4CC287CD-4282-4A7A-9309-748C50DEC453}" type="pres">
      <dgm:prSet presAssocID="{F8991D8B-EF3F-483B-9F3F-E3C56F22CEB7}" presName="tx1" presStyleLbl="revTx" presStyleIdx="3" presStyleCnt="4"/>
      <dgm:spPr/>
    </dgm:pt>
    <dgm:pt modelId="{28345D9F-8EF7-4F81-9EE3-FBE39DC7AB9A}" type="pres">
      <dgm:prSet presAssocID="{F8991D8B-EF3F-483B-9F3F-E3C56F22CEB7}" presName="vert1" presStyleCnt="0"/>
      <dgm:spPr/>
    </dgm:pt>
  </dgm:ptLst>
  <dgm:cxnLst>
    <dgm:cxn modelId="{CA1C8E42-68F1-45AB-ACA8-C5AA4DDEBB1A}" type="presOf" srcId="{328951AF-B130-48FC-B932-86D61146E852}" destId="{6C3D389D-7405-49FD-909D-48546F761238}" srcOrd="0" destOrd="0" presId="urn:microsoft.com/office/officeart/2008/layout/LinedList"/>
    <dgm:cxn modelId="{432E847F-3169-48BD-81F3-7783AA74A806}" type="presOf" srcId="{C9B839FE-635E-4749-8284-F5822A33E29A}" destId="{441D3F44-2E04-4BF4-931A-F84C52EFE2B8}" srcOrd="0" destOrd="0" presId="urn:microsoft.com/office/officeart/2008/layout/LinedList"/>
    <dgm:cxn modelId="{5F08A080-90FC-450C-B8EC-3BFC8570C383}" srcId="{C9B839FE-635E-4749-8284-F5822A33E29A}" destId="{328951AF-B130-48FC-B932-86D61146E852}" srcOrd="0" destOrd="0" parTransId="{AE8276A5-CB65-49EB-B9AF-4EC11F73CDF5}" sibTransId="{9ADA2C2A-0710-4C4A-A6A7-659FA1B4232D}"/>
    <dgm:cxn modelId="{076D77AA-2ACB-47DC-BCDB-D08853455980}" srcId="{C9B839FE-635E-4749-8284-F5822A33E29A}" destId="{BCF82281-DA3A-4033-BDDB-71D9FB0EED45}" srcOrd="1" destOrd="0" parTransId="{416F20F6-EFB5-4213-B792-09CC904247BE}" sibTransId="{BF0952EF-963B-4FAB-9824-17648DCD36E9}"/>
    <dgm:cxn modelId="{231D7DC8-3BD5-4F40-A1D6-4ABF0368C547}" srcId="{C9B839FE-635E-4749-8284-F5822A33E29A}" destId="{F8991D8B-EF3F-483B-9F3F-E3C56F22CEB7}" srcOrd="3" destOrd="0" parTransId="{50128C24-487C-4C58-B6D6-975A50D71DF5}" sibTransId="{EBCAF6BE-BA8B-4CAC-B3EB-D370CA28828C}"/>
    <dgm:cxn modelId="{F78A7FDA-3E41-4914-A0A5-553B7462BBF8}" type="presOf" srcId="{F8991D8B-EF3F-483B-9F3F-E3C56F22CEB7}" destId="{4CC287CD-4282-4A7A-9309-748C50DEC453}" srcOrd="0" destOrd="0" presId="urn:microsoft.com/office/officeart/2008/layout/LinedList"/>
    <dgm:cxn modelId="{D31FB1E6-62DA-4B51-A8F7-39D9A72D6D6B}" type="presOf" srcId="{6FA6DBF7-9894-4C5D-9B4C-4E9C051207D8}" destId="{86BF922D-05F1-45DB-BFA1-BC4BBF7C1238}" srcOrd="0" destOrd="0" presId="urn:microsoft.com/office/officeart/2008/layout/LinedList"/>
    <dgm:cxn modelId="{71796BFC-8AF2-4444-A222-D0A2E4013997}" type="presOf" srcId="{BCF82281-DA3A-4033-BDDB-71D9FB0EED45}" destId="{F0D35508-5B55-4C27-958E-5E035C7A9836}" srcOrd="0" destOrd="0" presId="urn:microsoft.com/office/officeart/2008/layout/LinedList"/>
    <dgm:cxn modelId="{02068CFF-81D6-40EB-A6BA-0792E87E6B46}" srcId="{C9B839FE-635E-4749-8284-F5822A33E29A}" destId="{6FA6DBF7-9894-4C5D-9B4C-4E9C051207D8}" srcOrd="2" destOrd="0" parTransId="{5BD85DB2-1512-43AC-9955-0DC2C1975641}" sibTransId="{1EA22726-0A55-48C8-9E26-9DD29F84E5EA}"/>
    <dgm:cxn modelId="{08217F60-D682-4D77-B8C2-EA0BA9B61038}" type="presParOf" srcId="{441D3F44-2E04-4BF4-931A-F84C52EFE2B8}" destId="{91254D9D-51CB-46A6-9DD1-6C3D6FD97414}" srcOrd="0" destOrd="0" presId="urn:microsoft.com/office/officeart/2008/layout/LinedList"/>
    <dgm:cxn modelId="{41F25A4C-6D88-4F44-A47C-0D4D0549811C}" type="presParOf" srcId="{441D3F44-2E04-4BF4-931A-F84C52EFE2B8}" destId="{CDB11089-8897-4B4E-97B6-5A82E0AA28A8}" srcOrd="1" destOrd="0" presId="urn:microsoft.com/office/officeart/2008/layout/LinedList"/>
    <dgm:cxn modelId="{A127CC08-6F83-4861-8B83-1F07F109615C}" type="presParOf" srcId="{CDB11089-8897-4B4E-97B6-5A82E0AA28A8}" destId="{6C3D389D-7405-49FD-909D-48546F761238}" srcOrd="0" destOrd="0" presId="urn:microsoft.com/office/officeart/2008/layout/LinedList"/>
    <dgm:cxn modelId="{B2BC1CB9-64B5-452F-9D83-69F7A9DF9DBE}" type="presParOf" srcId="{CDB11089-8897-4B4E-97B6-5A82E0AA28A8}" destId="{3BBA0328-8330-4833-849B-28F43F6C0801}" srcOrd="1" destOrd="0" presId="urn:microsoft.com/office/officeart/2008/layout/LinedList"/>
    <dgm:cxn modelId="{54880F5D-25D6-4826-A66D-31F8403D05A2}" type="presParOf" srcId="{441D3F44-2E04-4BF4-931A-F84C52EFE2B8}" destId="{CE347CC1-75AE-448B-8579-B00CF8D419E2}" srcOrd="2" destOrd="0" presId="urn:microsoft.com/office/officeart/2008/layout/LinedList"/>
    <dgm:cxn modelId="{05BDCC7B-CAB9-4814-BB88-F4038CD5A412}" type="presParOf" srcId="{441D3F44-2E04-4BF4-931A-F84C52EFE2B8}" destId="{734107BE-1758-4262-9D6F-B77F32C5398C}" srcOrd="3" destOrd="0" presId="urn:microsoft.com/office/officeart/2008/layout/LinedList"/>
    <dgm:cxn modelId="{DE219A91-CD3D-44E2-88D3-575AC9FDCAD0}" type="presParOf" srcId="{734107BE-1758-4262-9D6F-B77F32C5398C}" destId="{F0D35508-5B55-4C27-958E-5E035C7A9836}" srcOrd="0" destOrd="0" presId="urn:microsoft.com/office/officeart/2008/layout/LinedList"/>
    <dgm:cxn modelId="{948F2D7F-EDD2-4CD9-9EF1-49F06EF32004}" type="presParOf" srcId="{734107BE-1758-4262-9D6F-B77F32C5398C}" destId="{55CB1554-F90C-4987-BB80-1931B1406129}" srcOrd="1" destOrd="0" presId="urn:microsoft.com/office/officeart/2008/layout/LinedList"/>
    <dgm:cxn modelId="{C926886B-58D4-4504-891A-64CCA23B84D6}" type="presParOf" srcId="{441D3F44-2E04-4BF4-931A-F84C52EFE2B8}" destId="{EDCD92C4-EBDE-4728-8723-F85BC0EDE6CE}" srcOrd="4" destOrd="0" presId="urn:microsoft.com/office/officeart/2008/layout/LinedList"/>
    <dgm:cxn modelId="{D3398BC8-7A89-47AC-819B-C451FEC10E72}" type="presParOf" srcId="{441D3F44-2E04-4BF4-931A-F84C52EFE2B8}" destId="{B235FDA7-BCE3-4950-B294-5C08054578EE}" srcOrd="5" destOrd="0" presId="urn:microsoft.com/office/officeart/2008/layout/LinedList"/>
    <dgm:cxn modelId="{85F77FC9-18BD-45EE-A789-AEBED7F48C17}" type="presParOf" srcId="{B235FDA7-BCE3-4950-B294-5C08054578EE}" destId="{86BF922D-05F1-45DB-BFA1-BC4BBF7C1238}" srcOrd="0" destOrd="0" presId="urn:microsoft.com/office/officeart/2008/layout/LinedList"/>
    <dgm:cxn modelId="{30C4243A-56C8-4EAA-A3B6-AD2A495515DF}" type="presParOf" srcId="{B235FDA7-BCE3-4950-B294-5C08054578EE}" destId="{4EB5EFC1-E5F1-4FE6-95F4-02521C7833E1}" srcOrd="1" destOrd="0" presId="urn:microsoft.com/office/officeart/2008/layout/LinedList"/>
    <dgm:cxn modelId="{AE17FDFA-052F-4F48-863C-714F100971C3}" type="presParOf" srcId="{441D3F44-2E04-4BF4-931A-F84C52EFE2B8}" destId="{3D89C104-ED53-4971-8798-C36597424E78}" srcOrd="6" destOrd="0" presId="urn:microsoft.com/office/officeart/2008/layout/LinedList"/>
    <dgm:cxn modelId="{D4946CFC-C0DC-4761-BBCB-7769D5AACD45}" type="presParOf" srcId="{441D3F44-2E04-4BF4-931A-F84C52EFE2B8}" destId="{8CD0FD55-526F-4F7E-B825-C8341BBF7FC4}" srcOrd="7" destOrd="0" presId="urn:microsoft.com/office/officeart/2008/layout/LinedList"/>
    <dgm:cxn modelId="{2B6D526E-E377-48FA-A8C2-F1BF9AE9C6FD}" type="presParOf" srcId="{8CD0FD55-526F-4F7E-B825-C8341BBF7FC4}" destId="{4CC287CD-4282-4A7A-9309-748C50DEC453}" srcOrd="0" destOrd="0" presId="urn:microsoft.com/office/officeart/2008/layout/LinedList"/>
    <dgm:cxn modelId="{2C5AC6FA-92D5-44FC-B84D-90C84D1FD087}" type="presParOf" srcId="{8CD0FD55-526F-4F7E-B825-C8341BBF7FC4}" destId="{28345D9F-8EF7-4F81-9EE3-FBE39DC7AB9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97A9BD-B292-4C01-9B82-25F3E8FEE8C6}"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470240A4-61A2-4E18-A851-B1ABCD840794}">
      <dgm:prSet/>
      <dgm:spPr/>
      <dgm:t>
        <a:bodyPr/>
        <a:lstStyle/>
        <a:p>
          <a:r>
            <a:rPr lang="en-US" dirty="0"/>
            <a:t>Loss of Friends and Family to Death</a:t>
          </a:r>
        </a:p>
      </dgm:t>
    </dgm:pt>
    <dgm:pt modelId="{2F9A6CDF-F8D6-45FF-88B0-F56A397F4C38}" type="parTrans" cxnId="{549E2417-9E43-4F06-8C42-FF2D44B7E63C}">
      <dgm:prSet/>
      <dgm:spPr/>
      <dgm:t>
        <a:bodyPr/>
        <a:lstStyle/>
        <a:p>
          <a:endParaRPr lang="en-US"/>
        </a:p>
      </dgm:t>
    </dgm:pt>
    <dgm:pt modelId="{10E0F8E9-8C23-45E0-82E2-5524304E3294}" type="sibTrans" cxnId="{549E2417-9E43-4F06-8C42-FF2D44B7E63C}">
      <dgm:prSet/>
      <dgm:spPr/>
      <dgm:t>
        <a:bodyPr/>
        <a:lstStyle/>
        <a:p>
          <a:endParaRPr lang="en-US"/>
        </a:p>
      </dgm:t>
    </dgm:pt>
    <dgm:pt modelId="{E8FDC9C5-50ED-4019-BC94-5D0389D399DC}">
      <dgm:prSet/>
      <dgm:spPr/>
      <dgm:t>
        <a:bodyPr/>
        <a:lstStyle/>
        <a:p>
          <a:r>
            <a:rPr lang="en-US"/>
            <a:t>Loss of Employment and Finances</a:t>
          </a:r>
        </a:p>
      </dgm:t>
    </dgm:pt>
    <dgm:pt modelId="{66C8D1DC-B0FF-4A54-AF11-6792F07B0A63}" type="parTrans" cxnId="{65B53F50-4D3D-47EB-B1D3-BC70ABD3E41C}">
      <dgm:prSet/>
      <dgm:spPr/>
      <dgm:t>
        <a:bodyPr/>
        <a:lstStyle/>
        <a:p>
          <a:endParaRPr lang="en-US"/>
        </a:p>
      </dgm:t>
    </dgm:pt>
    <dgm:pt modelId="{0A216310-1193-4DDF-87A5-6AF85F395A96}" type="sibTrans" cxnId="{65B53F50-4D3D-47EB-B1D3-BC70ABD3E41C}">
      <dgm:prSet/>
      <dgm:spPr/>
      <dgm:t>
        <a:bodyPr/>
        <a:lstStyle/>
        <a:p>
          <a:endParaRPr lang="en-US"/>
        </a:p>
      </dgm:t>
    </dgm:pt>
    <dgm:pt modelId="{501BEA8B-F2FB-47C1-8D4B-B56389D81771}">
      <dgm:prSet/>
      <dgm:spPr/>
      <dgm:t>
        <a:bodyPr/>
        <a:lstStyle/>
        <a:p>
          <a:r>
            <a:rPr lang="en-US"/>
            <a:t>Loss of Opportunities and Aspirations</a:t>
          </a:r>
        </a:p>
      </dgm:t>
    </dgm:pt>
    <dgm:pt modelId="{E6FB4718-C0EA-4031-AB18-91A16872D3BE}" type="parTrans" cxnId="{14F25CCD-FAD7-471B-8392-40FF439D860F}">
      <dgm:prSet/>
      <dgm:spPr/>
      <dgm:t>
        <a:bodyPr/>
        <a:lstStyle/>
        <a:p>
          <a:endParaRPr lang="en-US"/>
        </a:p>
      </dgm:t>
    </dgm:pt>
    <dgm:pt modelId="{AD91D4AA-FE0C-476F-83FD-4A38AC22270B}" type="sibTrans" cxnId="{14F25CCD-FAD7-471B-8392-40FF439D860F}">
      <dgm:prSet/>
      <dgm:spPr/>
      <dgm:t>
        <a:bodyPr/>
        <a:lstStyle/>
        <a:p>
          <a:endParaRPr lang="en-US"/>
        </a:p>
      </dgm:t>
    </dgm:pt>
    <dgm:pt modelId="{87CCDE17-2A7A-4FDF-AD24-C56F627A1F95}">
      <dgm:prSet/>
      <dgm:spPr/>
      <dgm:t>
        <a:bodyPr/>
        <a:lstStyle/>
        <a:p>
          <a:r>
            <a:rPr lang="en-US"/>
            <a:t>Loss of Familiar Faith Practices</a:t>
          </a:r>
        </a:p>
      </dgm:t>
    </dgm:pt>
    <dgm:pt modelId="{A1821ABE-89C4-4014-BAC1-81424FE77155}" type="parTrans" cxnId="{AA79CFF0-F83E-41BB-BF70-707402D0219A}">
      <dgm:prSet/>
      <dgm:spPr/>
      <dgm:t>
        <a:bodyPr/>
        <a:lstStyle/>
        <a:p>
          <a:endParaRPr lang="en-US"/>
        </a:p>
      </dgm:t>
    </dgm:pt>
    <dgm:pt modelId="{6E3E90D3-B5DE-4940-9D35-695647C0515A}" type="sibTrans" cxnId="{AA79CFF0-F83E-41BB-BF70-707402D0219A}">
      <dgm:prSet/>
      <dgm:spPr/>
      <dgm:t>
        <a:bodyPr/>
        <a:lstStyle/>
        <a:p>
          <a:endParaRPr lang="en-US"/>
        </a:p>
      </dgm:t>
    </dgm:pt>
    <dgm:pt modelId="{91E61E93-6BFD-4852-9E84-06E6EA503DD3}" type="pres">
      <dgm:prSet presAssocID="{2497A9BD-B292-4C01-9B82-25F3E8FEE8C6}" presName="vert0" presStyleCnt="0">
        <dgm:presLayoutVars>
          <dgm:dir/>
          <dgm:animOne val="branch"/>
          <dgm:animLvl val="lvl"/>
        </dgm:presLayoutVars>
      </dgm:prSet>
      <dgm:spPr/>
    </dgm:pt>
    <dgm:pt modelId="{AE041758-5DF9-458A-A414-4A7FF0B4A6A7}" type="pres">
      <dgm:prSet presAssocID="{470240A4-61A2-4E18-A851-B1ABCD840794}" presName="thickLine" presStyleLbl="alignNode1" presStyleIdx="0" presStyleCnt="4"/>
      <dgm:spPr/>
    </dgm:pt>
    <dgm:pt modelId="{A6286616-5D31-4DB1-A6C4-1A68C9B489C0}" type="pres">
      <dgm:prSet presAssocID="{470240A4-61A2-4E18-A851-B1ABCD840794}" presName="horz1" presStyleCnt="0"/>
      <dgm:spPr/>
    </dgm:pt>
    <dgm:pt modelId="{C1FCB536-8CFA-40E6-8DAF-73C692704103}" type="pres">
      <dgm:prSet presAssocID="{470240A4-61A2-4E18-A851-B1ABCD840794}" presName="tx1" presStyleLbl="revTx" presStyleIdx="0" presStyleCnt="4"/>
      <dgm:spPr/>
    </dgm:pt>
    <dgm:pt modelId="{768E4E71-CEC7-4BD0-A84E-419F0E9D74A1}" type="pres">
      <dgm:prSet presAssocID="{470240A4-61A2-4E18-A851-B1ABCD840794}" presName="vert1" presStyleCnt="0"/>
      <dgm:spPr/>
    </dgm:pt>
    <dgm:pt modelId="{6F8A1504-768D-4712-96AC-1184C04B20FD}" type="pres">
      <dgm:prSet presAssocID="{E8FDC9C5-50ED-4019-BC94-5D0389D399DC}" presName="thickLine" presStyleLbl="alignNode1" presStyleIdx="1" presStyleCnt="4"/>
      <dgm:spPr/>
    </dgm:pt>
    <dgm:pt modelId="{A582C1D4-31FA-4E24-A390-5C481F3E0F1F}" type="pres">
      <dgm:prSet presAssocID="{E8FDC9C5-50ED-4019-BC94-5D0389D399DC}" presName="horz1" presStyleCnt="0"/>
      <dgm:spPr/>
    </dgm:pt>
    <dgm:pt modelId="{15C2C442-B811-490D-A824-4F0EFD6F1A8F}" type="pres">
      <dgm:prSet presAssocID="{E8FDC9C5-50ED-4019-BC94-5D0389D399DC}" presName="tx1" presStyleLbl="revTx" presStyleIdx="1" presStyleCnt="4"/>
      <dgm:spPr/>
    </dgm:pt>
    <dgm:pt modelId="{A867CA88-DE49-45A4-9BF5-5BBD80E885F4}" type="pres">
      <dgm:prSet presAssocID="{E8FDC9C5-50ED-4019-BC94-5D0389D399DC}" presName="vert1" presStyleCnt="0"/>
      <dgm:spPr/>
    </dgm:pt>
    <dgm:pt modelId="{F06E0A37-04DE-45DC-8041-DF6D416E8B16}" type="pres">
      <dgm:prSet presAssocID="{501BEA8B-F2FB-47C1-8D4B-B56389D81771}" presName="thickLine" presStyleLbl="alignNode1" presStyleIdx="2" presStyleCnt="4"/>
      <dgm:spPr/>
    </dgm:pt>
    <dgm:pt modelId="{E808F22D-84A3-41DE-A935-28530DB39A74}" type="pres">
      <dgm:prSet presAssocID="{501BEA8B-F2FB-47C1-8D4B-B56389D81771}" presName="horz1" presStyleCnt="0"/>
      <dgm:spPr/>
    </dgm:pt>
    <dgm:pt modelId="{0DD6ECB8-AFC0-4CC0-8375-751994AEA862}" type="pres">
      <dgm:prSet presAssocID="{501BEA8B-F2FB-47C1-8D4B-B56389D81771}" presName="tx1" presStyleLbl="revTx" presStyleIdx="2" presStyleCnt="4"/>
      <dgm:spPr/>
    </dgm:pt>
    <dgm:pt modelId="{DD922767-9054-4371-8453-0C00DA293E9A}" type="pres">
      <dgm:prSet presAssocID="{501BEA8B-F2FB-47C1-8D4B-B56389D81771}" presName="vert1" presStyleCnt="0"/>
      <dgm:spPr/>
    </dgm:pt>
    <dgm:pt modelId="{51AB5AF8-C6DC-4E9A-A95D-194D6C461961}" type="pres">
      <dgm:prSet presAssocID="{87CCDE17-2A7A-4FDF-AD24-C56F627A1F95}" presName="thickLine" presStyleLbl="alignNode1" presStyleIdx="3" presStyleCnt="4"/>
      <dgm:spPr/>
    </dgm:pt>
    <dgm:pt modelId="{42C4628B-DB92-4AF2-8887-6204F68BFFD0}" type="pres">
      <dgm:prSet presAssocID="{87CCDE17-2A7A-4FDF-AD24-C56F627A1F95}" presName="horz1" presStyleCnt="0"/>
      <dgm:spPr/>
    </dgm:pt>
    <dgm:pt modelId="{E226E649-1F48-4B7F-BF7E-186F2104801F}" type="pres">
      <dgm:prSet presAssocID="{87CCDE17-2A7A-4FDF-AD24-C56F627A1F95}" presName="tx1" presStyleLbl="revTx" presStyleIdx="3" presStyleCnt="4"/>
      <dgm:spPr/>
    </dgm:pt>
    <dgm:pt modelId="{6BB2298D-3712-4378-873C-344DC570D2D3}" type="pres">
      <dgm:prSet presAssocID="{87CCDE17-2A7A-4FDF-AD24-C56F627A1F95}" presName="vert1" presStyleCnt="0"/>
      <dgm:spPr/>
    </dgm:pt>
  </dgm:ptLst>
  <dgm:cxnLst>
    <dgm:cxn modelId="{CC76BE11-5AD2-4755-9061-B6D90EE97480}" type="presOf" srcId="{470240A4-61A2-4E18-A851-B1ABCD840794}" destId="{C1FCB536-8CFA-40E6-8DAF-73C692704103}" srcOrd="0" destOrd="0" presId="urn:microsoft.com/office/officeart/2008/layout/LinedList"/>
    <dgm:cxn modelId="{549E2417-9E43-4F06-8C42-FF2D44B7E63C}" srcId="{2497A9BD-B292-4C01-9B82-25F3E8FEE8C6}" destId="{470240A4-61A2-4E18-A851-B1ABCD840794}" srcOrd="0" destOrd="0" parTransId="{2F9A6CDF-F8D6-45FF-88B0-F56A397F4C38}" sibTransId="{10E0F8E9-8C23-45E0-82E2-5524304E3294}"/>
    <dgm:cxn modelId="{BA0AF631-00D8-472F-B16D-692BD95DC0E8}" type="presOf" srcId="{E8FDC9C5-50ED-4019-BC94-5D0389D399DC}" destId="{15C2C442-B811-490D-A824-4F0EFD6F1A8F}" srcOrd="0" destOrd="0" presId="urn:microsoft.com/office/officeart/2008/layout/LinedList"/>
    <dgm:cxn modelId="{5BDF7760-C59E-4286-B842-40E75C1C7942}" type="presOf" srcId="{2497A9BD-B292-4C01-9B82-25F3E8FEE8C6}" destId="{91E61E93-6BFD-4852-9E84-06E6EA503DD3}" srcOrd="0" destOrd="0" presId="urn:microsoft.com/office/officeart/2008/layout/LinedList"/>
    <dgm:cxn modelId="{65B53F50-4D3D-47EB-B1D3-BC70ABD3E41C}" srcId="{2497A9BD-B292-4C01-9B82-25F3E8FEE8C6}" destId="{E8FDC9C5-50ED-4019-BC94-5D0389D399DC}" srcOrd="1" destOrd="0" parTransId="{66C8D1DC-B0FF-4A54-AF11-6792F07B0A63}" sibTransId="{0A216310-1193-4DDF-87A5-6AF85F395A96}"/>
    <dgm:cxn modelId="{565B9884-272B-4E08-8F75-A8AAA0AC1DA8}" type="presOf" srcId="{87CCDE17-2A7A-4FDF-AD24-C56F627A1F95}" destId="{E226E649-1F48-4B7F-BF7E-186F2104801F}" srcOrd="0" destOrd="0" presId="urn:microsoft.com/office/officeart/2008/layout/LinedList"/>
    <dgm:cxn modelId="{14F25CCD-FAD7-471B-8392-40FF439D860F}" srcId="{2497A9BD-B292-4C01-9B82-25F3E8FEE8C6}" destId="{501BEA8B-F2FB-47C1-8D4B-B56389D81771}" srcOrd="2" destOrd="0" parTransId="{E6FB4718-C0EA-4031-AB18-91A16872D3BE}" sibTransId="{AD91D4AA-FE0C-476F-83FD-4A38AC22270B}"/>
    <dgm:cxn modelId="{C1E082E5-1CBB-4237-8EFE-F47FF4ED8981}" type="presOf" srcId="{501BEA8B-F2FB-47C1-8D4B-B56389D81771}" destId="{0DD6ECB8-AFC0-4CC0-8375-751994AEA862}" srcOrd="0" destOrd="0" presId="urn:microsoft.com/office/officeart/2008/layout/LinedList"/>
    <dgm:cxn modelId="{AA79CFF0-F83E-41BB-BF70-707402D0219A}" srcId="{2497A9BD-B292-4C01-9B82-25F3E8FEE8C6}" destId="{87CCDE17-2A7A-4FDF-AD24-C56F627A1F95}" srcOrd="3" destOrd="0" parTransId="{A1821ABE-89C4-4014-BAC1-81424FE77155}" sibTransId="{6E3E90D3-B5DE-4940-9D35-695647C0515A}"/>
    <dgm:cxn modelId="{288756A7-239B-4734-AF6F-C2132498D698}" type="presParOf" srcId="{91E61E93-6BFD-4852-9E84-06E6EA503DD3}" destId="{AE041758-5DF9-458A-A414-4A7FF0B4A6A7}" srcOrd="0" destOrd="0" presId="urn:microsoft.com/office/officeart/2008/layout/LinedList"/>
    <dgm:cxn modelId="{6A4DA82E-BED7-47C3-87B0-FAF2595B154F}" type="presParOf" srcId="{91E61E93-6BFD-4852-9E84-06E6EA503DD3}" destId="{A6286616-5D31-4DB1-A6C4-1A68C9B489C0}" srcOrd="1" destOrd="0" presId="urn:microsoft.com/office/officeart/2008/layout/LinedList"/>
    <dgm:cxn modelId="{7A61FE8B-C869-4821-972E-7DDC998E795C}" type="presParOf" srcId="{A6286616-5D31-4DB1-A6C4-1A68C9B489C0}" destId="{C1FCB536-8CFA-40E6-8DAF-73C692704103}" srcOrd="0" destOrd="0" presId="urn:microsoft.com/office/officeart/2008/layout/LinedList"/>
    <dgm:cxn modelId="{C1F8DE13-2126-4E33-BE2A-4C13500D0FE9}" type="presParOf" srcId="{A6286616-5D31-4DB1-A6C4-1A68C9B489C0}" destId="{768E4E71-CEC7-4BD0-A84E-419F0E9D74A1}" srcOrd="1" destOrd="0" presId="urn:microsoft.com/office/officeart/2008/layout/LinedList"/>
    <dgm:cxn modelId="{1528FB85-21CC-4140-8EB4-22D787E08548}" type="presParOf" srcId="{91E61E93-6BFD-4852-9E84-06E6EA503DD3}" destId="{6F8A1504-768D-4712-96AC-1184C04B20FD}" srcOrd="2" destOrd="0" presId="urn:microsoft.com/office/officeart/2008/layout/LinedList"/>
    <dgm:cxn modelId="{550A4D2D-703F-4FF9-9477-364F9BF9A8C2}" type="presParOf" srcId="{91E61E93-6BFD-4852-9E84-06E6EA503DD3}" destId="{A582C1D4-31FA-4E24-A390-5C481F3E0F1F}" srcOrd="3" destOrd="0" presId="urn:microsoft.com/office/officeart/2008/layout/LinedList"/>
    <dgm:cxn modelId="{BA326CA0-7B6A-44E1-B6D7-6A368ED23B4E}" type="presParOf" srcId="{A582C1D4-31FA-4E24-A390-5C481F3E0F1F}" destId="{15C2C442-B811-490D-A824-4F0EFD6F1A8F}" srcOrd="0" destOrd="0" presId="urn:microsoft.com/office/officeart/2008/layout/LinedList"/>
    <dgm:cxn modelId="{B6414F46-E324-4FEE-8CD0-74F43DFA2C9F}" type="presParOf" srcId="{A582C1D4-31FA-4E24-A390-5C481F3E0F1F}" destId="{A867CA88-DE49-45A4-9BF5-5BBD80E885F4}" srcOrd="1" destOrd="0" presId="urn:microsoft.com/office/officeart/2008/layout/LinedList"/>
    <dgm:cxn modelId="{24D5FA0D-DA7D-4D9B-A6B9-3E5EAE5A25CC}" type="presParOf" srcId="{91E61E93-6BFD-4852-9E84-06E6EA503DD3}" destId="{F06E0A37-04DE-45DC-8041-DF6D416E8B16}" srcOrd="4" destOrd="0" presId="urn:microsoft.com/office/officeart/2008/layout/LinedList"/>
    <dgm:cxn modelId="{DB52F9EE-DF49-4429-B732-DFE9BD2C942A}" type="presParOf" srcId="{91E61E93-6BFD-4852-9E84-06E6EA503DD3}" destId="{E808F22D-84A3-41DE-A935-28530DB39A74}" srcOrd="5" destOrd="0" presId="urn:microsoft.com/office/officeart/2008/layout/LinedList"/>
    <dgm:cxn modelId="{78EB4F3C-D1FB-4F9E-8092-79CEBE79D443}" type="presParOf" srcId="{E808F22D-84A3-41DE-A935-28530DB39A74}" destId="{0DD6ECB8-AFC0-4CC0-8375-751994AEA862}" srcOrd="0" destOrd="0" presId="urn:microsoft.com/office/officeart/2008/layout/LinedList"/>
    <dgm:cxn modelId="{E47165B6-BECE-4315-871D-577172A3AFAB}" type="presParOf" srcId="{E808F22D-84A3-41DE-A935-28530DB39A74}" destId="{DD922767-9054-4371-8453-0C00DA293E9A}" srcOrd="1" destOrd="0" presId="urn:microsoft.com/office/officeart/2008/layout/LinedList"/>
    <dgm:cxn modelId="{4CDD94B0-944E-4A71-A7A0-D627E1839B5F}" type="presParOf" srcId="{91E61E93-6BFD-4852-9E84-06E6EA503DD3}" destId="{51AB5AF8-C6DC-4E9A-A95D-194D6C461961}" srcOrd="6" destOrd="0" presId="urn:microsoft.com/office/officeart/2008/layout/LinedList"/>
    <dgm:cxn modelId="{7EFE8E18-5453-4812-BEB9-D835889C4DF6}" type="presParOf" srcId="{91E61E93-6BFD-4852-9E84-06E6EA503DD3}" destId="{42C4628B-DB92-4AF2-8887-6204F68BFFD0}" srcOrd="7" destOrd="0" presId="urn:microsoft.com/office/officeart/2008/layout/LinedList"/>
    <dgm:cxn modelId="{2DFC8C9F-F3A6-4480-A20A-510F744AD1E4}" type="presParOf" srcId="{42C4628B-DB92-4AF2-8887-6204F68BFFD0}" destId="{E226E649-1F48-4B7F-BF7E-186F2104801F}" srcOrd="0" destOrd="0" presId="urn:microsoft.com/office/officeart/2008/layout/LinedList"/>
    <dgm:cxn modelId="{55661CBA-4BDC-47F8-BD0E-40B102793FB0}" type="presParOf" srcId="{42C4628B-DB92-4AF2-8887-6204F68BFFD0}" destId="{6BB2298D-3712-4378-873C-344DC570D2D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9B428A-80E7-4027-8EBE-4DC635999E82}"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5DEC14CF-A055-4FF8-B5BE-A3D7AF5DF62B}">
      <dgm:prSet/>
      <dgm:spPr/>
      <dgm:t>
        <a:bodyPr/>
        <a:lstStyle/>
        <a:p>
          <a:r>
            <a:rPr lang="en-US"/>
            <a:t>Alive in the Adventure of Jesus</a:t>
          </a:r>
        </a:p>
      </dgm:t>
    </dgm:pt>
    <dgm:pt modelId="{4701D6DF-A41E-40E2-B794-A317A4A71694}" type="parTrans" cxnId="{ECEB1363-A5B8-44BA-BD6A-E084DF3600ED}">
      <dgm:prSet/>
      <dgm:spPr/>
      <dgm:t>
        <a:bodyPr/>
        <a:lstStyle/>
        <a:p>
          <a:endParaRPr lang="en-US"/>
        </a:p>
      </dgm:t>
    </dgm:pt>
    <dgm:pt modelId="{4F9EF2D2-C545-4953-8DE7-F62657AC3E61}" type="sibTrans" cxnId="{ECEB1363-A5B8-44BA-BD6A-E084DF3600ED}">
      <dgm:prSet/>
      <dgm:spPr/>
      <dgm:t>
        <a:bodyPr/>
        <a:lstStyle/>
        <a:p>
          <a:endParaRPr lang="en-US"/>
        </a:p>
      </dgm:t>
    </dgm:pt>
    <dgm:pt modelId="{B84963B3-05CB-4A3F-AABA-CEFB45338C8C}">
      <dgm:prSet/>
      <dgm:spPr/>
      <dgm:t>
        <a:bodyPr/>
        <a:lstStyle/>
        <a:p>
          <a:r>
            <a:rPr lang="en-US"/>
            <a:t>Hope</a:t>
          </a:r>
        </a:p>
      </dgm:t>
    </dgm:pt>
    <dgm:pt modelId="{3BBC9B3E-C6DF-4AC1-ACBE-26A7B4E3917B}" type="parTrans" cxnId="{BC069C30-3F5E-458D-A0D6-CC3C924000AA}">
      <dgm:prSet/>
      <dgm:spPr/>
      <dgm:t>
        <a:bodyPr/>
        <a:lstStyle/>
        <a:p>
          <a:endParaRPr lang="en-US"/>
        </a:p>
      </dgm:t>
    </dgm:pt>
    <dgm:pt modelId="{A385FC0D-0556-44FB-A2BD-BFD1E327788A}" type="sibTrans" cxnId="{BC069C30-3F5E-458D-A0D6-CC3C924000AA}">
      <dgm:prSet/>
      <dgm:spPr/>
      <dgm:t>
        <a:bodyPr/>
        <a:lstStyle/>
        <a:p>
          <a:endParaRPr lang="en-US"/>
        </a:p>
      </dgm:t>
    </dgm:pt>
    <dgm:pt modelId="{D9FA5E14-3F33-4FE1-B698-F4AF4C5C86A3}">
      <dgm:prSet/>
      <dgm:spPr/>
      <dgm:t>
        <a:bodyPr/>
        <a:lstStyle/>
        <a:p>
          <a:r>
            <a:rPr lang="en-US"/>
            <a:t>Eagerness</a:t>
          </a:r>
        </a:p>
      </dgm:t>
    </dgm:pt>
    <dgm:pt modelId="{D467FD33-9F43-40E3-90F7-6E5CF5FF357B}" type="parTrans" cxnId="{1F9CAA0E-4CB5-415F-ADD6-060D0FE6DA65}">
      <dgm:prSet/>
      <dgm:spPr/>
      <dgm:t>
        <a:bodyPr/>
        <a:lstStyle/>
        <a:p>
          <a:endParaRPr lang="en-US"/>
        </a:p>
      </dgm:t>
    </dgm:pt>
    <dgm:pt modelId="{D6A3E478-4D44-40EE-ADD4-769A88529E03}" type="sibTrans" cxnId="{1F9CAA0E-4CB5-415F-ADD6-060D0FE6DA65}">
      <dgm:prSet/>
      <dgm:spPr/>
      <dgm:t>
        <a:bodyPr/>
        <a:lstStyle/>
        <a:p>
          <a:endParaRPr lang="en-US"/>
        </a:p>
      </dgm:t>
    </dgm:pt>
    <dgm:pt modelId="{3C039F1C-98EE-48BF-8402-AF466892ED3C}">
      <dgm:prSet/>
      <dgm:spPr/>
      <dgm:t>
        <a:bodyPr/>
        <a:lstStyle/>
        <a:p>
          <a:r>
            <a:rPr lang="en-US"/>
            <a:t>Leaning Forward</a:t>
          </a:r>
        </a:p>
      </dgm:t>
    </dgm:pt>
    <dgm:pt modelId="{84CE27EC-C87B-4456-8466-DF1E51C24ABF}" type="parTrans" cxnId="{AD78EB63-9F40-4410-A53E-FCB0E9AA35E8}">
      <dgm:prSet/>
      <dgm:spPr/>
      <dgm:t>
        <a:bodyPr/>
        <a:lstStyle/>
        <a:p>
          <a:endParaRPr lang="en-US"/>
        </a:p>
      </dgm:t>
    </dgm:pt>
    <dgm:pt modelId="{5674C3F4-9B6A-4F59-9629-2D77235FEF81}" type="sibTrans" cxnId="{AD78EB63-9F40-4410-A53E-FCB0E9AA35E8}">
      <dgm:prSet/>
      <dgm:spPr/>
      <dgm:t>
        <a:bodyPr/>
        <a:lstStyle/>
        <a:p>
          <a:endParaRPr lang="en-US"/>
        </a:p>
      </dgm:t>
    </dgm:pt>
    <dgm:pt modelId="{36FC4DD7-40E0-4E57-91FE-0DF1E5AD94EC}">
      <dgm:prSet/>
      <dgm:spPr/>
      <dgm:t>
        <a:bodyPr/>
        <a:lstStyle/>
        <a:p>
          <a:r>
            <a:rPr lang="en-US"/>
            <a:t>Longing for Future Church</a:t>
          </a:r>
        </a:p>
      </dgm:t>
    </dgm:pt>
    <dgm:pt modelId="{A93BA0E4-43DF-4560-BA55-81865315313C}" type="parTrans" cxnId="{E1260050-094F-4BFF-A7CC-7BA50F45BB64}">
      <dgm:prSet/>
      <dgm:spPr/>
      <dgm:t>
        <a:bodyPr/>
        <a:lstStyle/>
        <a:p>
          <a:endParaRPr lang="en-US"/>
        </a:p>
      </dgm:t>
    </dgm:pt>
    <dgm:pt modelId="{1C3C18CC-42E8-437A-9939-564609CBD163}" type="sibTrans" cxnId="{E1260050-094F-4BFF-A7CC-7BA50F45BB64}">
      <dgm:prSet/>
      <dgm:spPr/>
      <dgm:t>
        <a:bodyPr/>
        <a:lstStyle/>
        <a:p>
          <a:endParaRPr lang="en-US"/>
        </a:p>
      </dgm:t>
    </dgm:pt>
    <dgm:pt modelId="{D5A6D261-F389-4ED3-8055-E68D396AD6C7}" type="pres">
      <dgm:prSet presAssocID="{BC9B428A-80E7-4027-8EBE-4DC635999E82}" presName="vert0" presStyleCnt="0">
        <dgm:presLayoutVars>
          <dgm:dir/>
          <dgm:animOne val="branch"/>
          <dgm:animLvl val="lvl"/>
        </dgm:presLayoutVars>
      </dgm:prSet>
      <dgm:spPr/>
    </dgm:pt>
    <dgm:pt modelId="{B42F8BF6-9613-41FD-948C-7BE757261840}" type="pres">
      <dgm:prSet presAssocID="{5DEC14CF-A055-4FF8-B5BE-A3D7AF5DF62B}" presName="thickLine" presStyleLbl="alignNode1" presStyleIdx="0" presStyleCnt="5"/>
      <dgm:spPr/>
    </dgm:pt>
    <dgm:pt modelId="{6684547E-EC32-4A00-B522-EBC6733B4A03}" type="pres">
      <dgm:prSet presAssocID="{5DEC14CF-A055-4FF8-B5BE-A3D7AF5DF62B}" presName="horz1" presStyleCnt="0"/>
      <dgm:spPr/>
    </dgm:pt>
    <dgm:pt modelId="{E6F8E31E-9B19-4628-8475-9E2FF59701B2}" type="pres">
      <dgm:prSet presAssocID="{5DEC14CF-A055-4FF8-B5BE-A3D7AF5DF62B}" presName="tx1" presStyleLbl="revTx" presStyleIdx="0" presStyleCnt="5"/>
      <dgm:spPr/>
    </dgm:pt>
    <dgm:pt modelId="{6A54F99A-2956-42C9-9D4E-56F0418DD42E}" type="pres">
      <dgm:prSet presAssocID="{5DEC14CF-A055-4FF8-B5BE-A3D7AF5DF62B}" presName="vert1" presStyleCnt="0"/>
      <dgm:spPr/>
    </dgm:pt>
    <dgm:pt modelId="{E99E26E3-37C5-4614-8A7C-D3254B0C671A}" type="pres">
      <dgm:prSet presAssocID="{B84963B3-05CB-4A3F-AABA-CEFB45338C8C}" presName="thickLine" presStyleLbl="alignNode1" presStyleIdx="1" presStyleCnt="5"/>
      <dgm:spPr/>
    </dgm:pt>
    <dgm:pt modelId="{A60B6F81-1874-45EC-BD5B-AF7A29B9B29A}" type="pres">
      <dgm:prSet presAssocID="{B84963B3-05CB-4A3F-AABA-CEFB45338C8C}" presName="horz1" presStyleCnt="0"/>
      <dgm:spPr/>
    </dgm:pt>
    <dgm:pt modelId="{AE5EBECE-7005-4127-9A35-68C92516FA85}" type="pres">
      <dgm:prSet presAssocID="{B84963B3-05CB-4A3F-AABA-CEFB45338C8C}" presName="tx1" presStyleLbl="revTx" presStyleIdx="1" presStyleCnt="5"/>
      <dgm:spPr/>
    </dgm:pt>
    <dgm:pt modelId="{F228078A-276A-4F21-BAD8-738C44248A05}" type="pres">
      <dgm:prSet presAssocID="{B84963B3-05CB-4A3F-AABA-CEFB45338C8C}" presName="vert1" presStyleCnt="0"/>
      <dgm:spPr/>
    </dgm:pt>
    <dgm:pt modelId="{80D7CE3C-AA29-4D47-B579-44FCD503802F}" type="pres">
      <dgm:prSet presAssocID="{D9FA5E14-3F33-4FE1-B698-F4AF4C5C86A3}" presName="thickLine" presStyleLbl="alignNode1" presStyleIdx="2" presStyleCnt="5"/>
      <dgm:spPr/>
    </dgm:pt>
    <dgm:pt modelId="{29A1C1FB-CCC3-492C-B48D-C234BC671504}" type="pres">
      <dgm:prSet presAssocID="{D9FA5E14-3F33-4FE1-B698-F4AF4C5C86A3}" presName="horz1" presStyleCnt="0"/>
      <dgm:spPr/>
    </dgm:pt>
    <dgm:pt modelId="{8CADB8B6-0EA9-497F-8FA5-FFA9A7015DC3}" type="pres">
      <dgm:prSet presAssocID="{D9FA5E14-3F33-4FE1-B698-F4AF4C5C86A3}" presName="tx1" presStyleLbl="revTx" presStyleIdx="2" presStyleCnt="5"/>
      <dgm:spPr/>
    </dgm:pt>
    <dgm:pt modelId="{D035122E-717A-4856-BAD5-C463F2CD7BDE}" type="pres">
      <dgm:prSet presAssocID="{D9FA5E14-3F33-4FE1-B698-F4AF4C5C86A3}" presName="vert1" presStyleCnt="0"/>
      <dgm:spPr/>
    </dgm:pt>
    <dgm:pt modelId="{E6014F09-2972-47D7-80DA-F2A195718764}" type="pres">
      <dgm:prSet presAssocID="{3C039F1C-98EE-48BF-8402-AF466892ED3C}" presName="thickLine" presStyleLbl="alignNode1" presStyleIdx="3" presStyleCnt="5"/>
      <dgm:spPr/>
    </dgm:pt>
    <dgm:pt modelId="{7B384E81-9039-4929-9E09-BBB93701BCCA}" type="pres">
      <dgm:prSet presAssocID="{3C039F1C-98EE-48BF-8402-AF466892ED3C}" presName="horz1" presStyleCnt="0"/>
      <dgm:spPr/>
    </dgm:pt>
    <dgm:pt modelId="{CFB7AADE-1C76-430B-93F0-08BBD1557AA5}" type="pres">
      <dgm:prSet presAssocID="{3C039F1C-98EE-48BF-8402-AF466892ED3C}" presName="tx1" presStyleLbl="revTx" presStyleIdx="3" presStyleCnt="5"/>
      <dgm:spPr/>
    </dgm:pt>
    <dgm:pt modelId="{3055F214-038C-40B3-849E-F2F3A109994F}" type="pres">
      <dgm:prSet presAssocID="{3C039F1C-98EE-48BF-8402-AF466892ED3C}" presName="vert1" presStyleCnt="0"/>
      <dgm:spPr/>
    </dgm:pt>
    <dgm:pt modelId="{3826B1A8-BC43-4473-B396-AAA07AF97534}" type="pres">
      <dgm:prSet presAssocID="{36FC4DD7-40E0-4E57-91FE-0DF1E5AD94EC}" presName="thickLine" presStyleLbl="alignNode1" presStyleIdx="4" presStyleCnt="5"/>
      <dgm:spPr/>
    </dgm:pt>
    <dgm:pt modelId="{988981FC-7FB9-46A9-AE56-DEF3A39D5D52}" type="pres">
      <dgm:prSet presAssocID="{36FC4DD7-40E0-4E57-91FE-0DF1E5AD94EC}" presName="horz1" presStyleCnt="0"/>
      <dgm:spPr/>
    </dgm:pt>
    <dgm:pt modelId="{3826EF82-1054-4064-9C57-4BBDAAA5C692}" type="pres">
      <dgm:prSet presAssocID="{36FC4DD7-40E0-4E57-91FE-0DF1E5AD94EC}" presName="tx1" presStyleLbl="revTx" presStyleIdx="4" presStyleCnt="5"/>
      <dgm:spPr/>
    </dgm:pt>
    <dgm:pt modelId="{398EA517-6D98-4C79-A4E8-59630C67F886}" type="pres">
      <dgm:prSet presAssocID="{36FC4DD7-40E0-4E57-91FE-0DF1E5AD94EC}" presName="vert1" presStyleCnt="0"/>
      <dgm:spPr/>
    </dgm:pt>
  </dgm:ptLst>
  <dgm:cxnLst>
    <dgm:cxn modelId="{1F9CAA0E-4CB5-415F-ADD6-060D0FE6DA65}" srcId="{BC9B428A-80E7-4027-8EBE-4DC635999E82}" destId="{D9FA5E14-3F33-4FE1-B698-F4AF4C5C86A3}" srcOrd="2" destOrd="0" parTransId="{D467FD33-9F43-40E3-90F7-6E5CF5FF357B}" sibTransId="{D6A3E478-4D44-40EE-ADD4-769A88529E03}"/>
    <dgm:cxn modelId="{BC069C30-3F5E-458D-A0D6-CC3C924000AA}" srcId="{BC9B428A-80E7-4027-8EBE-4DC635999E82}" destId="{B84963B3-05CB-4A3F-AABA-CEFB45338C8C}" srcOrd="1" destOrd="0" parTransId="{3BBC9B3E-C6DF-4AC1-ACBE-26A7B4E3917B}" sibTransId="{A385FC0D-0556-44FB-A2BD-BFD1E327788A}"/>
    <dgm:cxn modelId="{599AD83B-8996-4C73-84A3-C9C51825B8FA}" type="presOf" srcId="{3C039F1C-98EE-48BF-8402-AF466892ED3C}" destId="{CFB7AADE-1C76-430B-93F0-08BBD1557AA5}" srcOrd="0" destOrd="0" presId="urn:microsoft.com/office/officeart/2008/layout/LinedList"/>
    <dgm:cxn modelId="{7556955C-6F27-49A3-81F1-8DCA978DB535}" type="presOf" srcId="{5DEC14CF-A055-4FF8-B5BE-A3D7AF5DF62B}" destId="{E6F8E31E-9B19-4628-8475-9E2FF59701B2}" srcOrd="0" destOrd="0" presId="urn:microsoft.com/office/officeart/2008/layout/LinedList"/>
    <dgm:cxn modelId="{ECEB1363-A5B8-44BA-BD6A-E084DF3600ED}" srcId="{BC9B428A-80E7-4027-8EBE-4DC635999E82}" destId="{5DEC14CF-A055-4FF8-B5BE-A3D7AF5DF62B}" srcOrd="0" destOrd="0" parTransId="{4701D6DF-A41E-40E2-B794-A317A4A71694}" sibTransId="{4F9EF2D2-C545-4953-8DE7-F62657AC3E61}"/>
    <dgm:cxn modelId="{AD78EB63-9F40-4410-A53E-FCB0E9AA35E8}" srcId="{BC9B428A-80E7-4027-8EBE-4DC635999E82}" destId="{3C039F1C-98EE-48BF-8402-AF466892ED3C}" srcOrd="3" destOrd="0" parTransId="{84CE27EC-C87B-4456-8466-DF1E51C24ABF}" sibTransId="{5674C3F4-9B6A-4F59-9629-2D77235FEF81}"/>
    <dgm:cxn modelId="{C7FF0F44-6478-4479-8263-4D712C0885B1}" type="presOf" srcId="{BC9B428A-80E7-4027-8EBE-4DC635999E82}" destId="{D5A6D261-F389-4ED3-8055-E68D396AD6C7}" srcOrd="0" destOrd="0" presId="urn:microsoft.com/office/officeart/2008/layout/LinedList"/>
    <dgm:cxn modelId="{AD34AD4A-B3CF-4B2A-984F-12147C9E71F7}" type="presOf" srcId="{D9FA5E14-3F33-4FE1-B698-F4AF4C5C86A3}" destId="{8CADB8B6-0EA9-497F-8FA5-FFA9A7015DC3}" srcOrd="0" destOrd="0" presId="urn:microsoft.com/office/officeart/2008/layout/LinedList"/>
    <dgm:cxn modelId="{E1260050-094F-4BFF-A7CC-7BA50F45BB64}" srcId="{BC9B428A-80E7-4027-8EBE-4DC635999E82}" destId="{36FC4DD7-40E0-4E57-91FE-0DF1E5AD94EC}" srcOrd="4" destOrd="0" parTransId="{A93BA0E4-43DF-4560-BA55-81865315313C}" sibTransId="{1C3C18CC-42E8-437A-9939-564609CBD163}"/>
    <dgm:cxn modelId="{BF2F4895-6EEA-4174-95D5-2BC6CDCFF2B4}" type="presOf" srcId="{36FC4DD7-40E0-4E57-91FE-0DF1E5AD94EC}" destId="{3826EF82-1054-4064-9C57-4BBDAAA5C692}" srcOrd="0" destOrd="0" presId="urn:microsoft.com/office/officeart/2008/layout/LinedList"/>
    <dgm:cxn modelId="{E90139B1-8380-485E-8D25-04EF1CE3C09B}" type="presOf" srcId="{B84963B3-05CB-4A3F-AABA-CEFB45338C8C}" destId="{AE5EBECE-7005-4127-9A35-68C92516FA85}" srcOrd="0" destOrd="0" presId="urn:microsoft.com/office/officeart/2008/layout/LinedList"/>
    <dgm:cxn modelId="{D40A683C-A119-4378-83B6-FEFDB14BB780}" type="presParOf" srcId="{D5A6D261-F389-4ED3-8055-E68D396AD6C7}" destId="{B42F8BF6-9613-41FD-948C-7BE757261840}" srcOrd="0" destOrd="0" presId="urn:microsoft.com/office/officeart/2008/layout/LinedList"/>
    <dgm:cxn modelId="{DF9D1287-E9F4-4FC4-B04A-E553920CBC5C}" type="presParOf" srcId="{D5A6D261-F389-4ED3-8055-E68D396AD6C7}" destId="{6684547E-EC32-4A00-B522-EBC6733B4A03}" srcOrd="1" destOrd="0" presId="urn:microsoft.com/office/officeart/2008/layout/LinedList"/>
    <dgm:cxn modelId="{F3442EB3-AA29-40DB-B341-F8AB94ED91A8}" type="presParOf" srcId="{6684547E-EC32-4A00-B522-EBC6733B4A03}" destId="{E6F8E31E-9B19-4628-8475-9E2FF59701B2}" srcOrd="0" destOrd="0" presId="urn:microsoft.com/office/officeart/2008/layout/LinedList"/>
    <dgm:cxn modelId="{3C37F6D9-BBD2-4C75-B813-62E032F340EF}" type="presParOf" srcId="{6684547E-EC32-4A00-B522-EBC6733B4A03}" destId="{6A54F99A-2956-42C9-9D4E-56F0418DD42E}" srcOrd="1" destOrd="0" presId="urn:microsoft.com/office/officeart/2008/layout/LinedList"/>
    <dgm:cxn modelId="{5265A2C2-F373-4461-8A9D-DF5F7ACE3279}" type="presParOf" srcId="{D5A6D261-F389-4ED3-8055-E68D396AD6C7}" destId="{E99E26E3-37C5-4614-8A7C-D3254B0C671A}" srcOrd="2" destOrd="0" presId="urn:microsoft.com/office/officeart/2008/layout/LinedList"/>
    <dgm:cxn modelId="{D1790649-5A5A-44C0-A630-A756BC3387EB}" type="presParOf" srcId="{D5A6D261-F389-4ED3-8055-E68D396AD6C7}" destId="{A60B6F81-1874-45EC-BD5B-AF7A29B9B29A}" srcOrd="3" destOrd="0" presId="urn:microsoft.com/office/officeart/2008/layout/LinedList"/>
    <dgm:cxn modelId="{5EB5370D-7765-4A9C-AAD1-23B53080AD17}" type="presParOf" srcId="{A60B6F81-1874-45EC-BD5B-AF7A29B9B29A}" destId="{AE5EBECE-7005-4127-9A35-68C92516FA85}" srcOrd="0" destOrd="0" presId="urn:microsoft.com/office/officeart/2008/layout/LinedList"/>
    <dgm:cxn modelId="{DF16E22E-D5BD-40ED-A06A-5CEDA65F3F98}" type="presParOf" srcId="{A60B6F81-1874-45EC-BD5B-AF7A29B9B29A}" destId="{F228078A-276A-4F21-BAD8-738C44248A05}" srcOrd="1" destOrd="0" presId="urn:microsoft.com/office/officeart/2008/layout/LinedList"/>
    <dgm:cxn modelId="{CC3D4415-73BB-445B-9CA6-96F5CA30E3D4}" type="presParOf" srcId="{D5A6D261-F389-4ED3-8055-E68D396AD6C7}" destId="{80D7CE3C-AA29-4D47-B579-44FCD503802F}" srcOrd="4" destOrd="0" presId="urn:microsoft.com/office/officeart/2008/layout/LinedList"/>
    <dgm:cxn modelId="{643F5E63-9A1A-4125-B351-3AC4FFFBC6FF}" type="presParOf" srcId="{D5A6D261-F389-4ED3-8055-E68D396AD6C7}" destId="{29A1C1FB-CCC3-492C-B48D-C234BC671504}" srcOrd="5" destOrd="0" presId="urn:microsoft.com/office/officeart/2008/layout/LinedList"/>
    <dgm:cxn modelId="{BB399E99-95D0-4033-8694-2BFEBC3DFF3B}" type="presParOf" srcId="{29A1C1FB-CCC3-492C-B48D-C234BC671504}" destId="{8CADB8B6-0EA9-497F-8FA5-FFA9A7015DC3}" srcOrd="0" destOrd="0" presId="urn:microsoft.com/office/officeart/2008/layout/LinedList"/>
    <dgm:cxn modelId="{9B543C1E-B812-4F3D-BFA7-B631B345FD19}" type="presParOf" srcId="{29A1C1FB-CCC3-492C-B48D-C234BC671504}" destId="{D035122E-717A-4856-BAD5-C463F2CD7BDE}" srcOrd="1" destOrd="0" presId="urn:microsoft.com/office/officeart/2008/layout/LinedList"/>
    <dgm:cxn modelId="{236A0C90-85FC-4730-B0B9-C433042433B3}" type="presParOf" srcId="{D5A6D261-F389-4ED3-8055-E68D396AD6C7}" destId="{E6014F09-2972-47D7-80DA-F2A195718764}" srcOrd="6" destOrd="0" presId="urn:microsoft.com/office/officeart/2008/layout/LinedList"/>
    <dgm:cxn modelId="{51B5A63D-BF6F-4675-B9B4-CD2C9ADC52AB}" type="presParOf" srcId="{D5A6D261-F389-4ED3-8055-E68D396AD6C7}" destId="{7B384E81-9039-4929-9E09-BBB93701BCCA}" srcOrd="7" destOrd="0" presId="urn:microsoft.com/office/officeart/2008/layout/LinedList"/>
    <dgm:cxn modelId="{E8C81001-4E51-48FB-A698-C168FEB09EB1}" type="presParOf" srcId="{7B384E81-9039-4929-9E09-BBB93701BCCA}" destId="{CFB7AADE-1C76-430B-93F0-08BBD1557AA5}" srcOrd="0" destOrd="0" presId="urn:microsoft.com/office/officeart/2008/layout/LinedList"/>
    <dgm:cxn modelId="{4D151A7D-BB66-44E0-9299-A089BB545EDD}" type="presParOf" srcId="{7B384E81-9039-4929-9E09-BBB93701BCCA}" destId="{3055F214-038C-40B3-849E-F2F3A109994F}" srcOrd="1" destOrd="0" presId="urn:microsoft.com/office/officeart/2008/layout/LinedList"/>
    <dgm:cxn modelId="{27299470-46AE-4676-A5C9-62326406C41F}" type="presParOf" srcId="{D5A6D261-F389-4ED3-8055-E68D396AD6C7}" destId="{3826B1A8-BC43-4473-B396-AAA07AF97534}" srcOrd="8" destOrd="0" presId="urn:microsoft.com/office/officeart/2008/layout/LinedList"/>
    <dgm:cxn modelId="{7E59B3AC-FA33-4F94-A05B-FFF8FA7C85F0}" type="presParOf" srcId="{D5A6D261-F389-4ED3-8055-E68D396AD6C7}" destId="{988981FC-7FB9-46A9-AE56-DEF3A39D5D52}" srcOrd="9" destOrd="0" presId="urn:microsoft.com/office/officeart/2008/layout/LinedList"/>
    <dgm:cxn modelId="{496F021C-B25D-418C-88F5-F797DA571A60}" type="presParOf" srcId="{988981FC-7FB9-46A9-AE56-DEF3A39D5D52}" destId="{3826EF82-1054-4064-9C57-4BBDAAA5C692}" srcOrd="0" destOrd="0" presId="urn:microsoft.com/office/officeart/2008/layout/LinedList"/>
    <dgm:cxn modelId="{D54F856A-E1EC-4389-8982-B2D8299AB577}" type="presParOf" srcId="{988981FC-7FB9-46A9-AE56-DEF3A39D5D52}" destId="{398EA517-6D98-4C79-A4E8-59630C67F88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B4DACDB-03DE-49FC-B4CE-7F4A96726064}" type="doc">
      <dgm:prSet loTypeId="urn:microsoft.com/office/officeart/2005/8/layout/venn1" loCatId="relationship" qsTypeId="urn:microsoft.com/office/officeart/2005/8/quickstyle/simple1" qsCatId="simple" csTypeId="urn:microsoft.com/office/officeart/2005/8/colors/accent1_2" csCatId="accent1" phldr="1"/>
      <dgm:spPr/>
    </dgm:pt>
    <dgm:pt modelId="{DA1AA77F-748C-4574-AB98-21D6EE2C0D01}">
      <dgm:prSet phldrT="[Text]" custT="1"/>
      <dgm:spPr/>
      <dgm:t>
        <a:bodyPr/>
        <a:lstStyle/>
        <a:p>
          <a:r>
            <a:rPr lang="en-US" sz="4000" dirty="0"/>
            <a:t>Longing</a:t>
          </a:r>
        </a:p>
      </dgm:t>
    </dgm:pt>
    <dgm:pt modelId="{4E13B264-ECC3-4091-9336-251377B1B991}" type="parTrans" cxnId="{8736F164-49F9-43B6-AE40-29AEC211B23C}">
      <dgm:prSet/>
      <dgm:spPr/>
      <dgm:t>
        <a:bodyPr/>
        <a:lstStyle/>
        <a:p>
          <a:endParaRPr lang="en-US"/>
        </a:p>
      </dgm:t>
    </dgm:pt>
    <dgm:pt modelId="{5E2E5C98-AFE3-49A9-B81E-3B3937FCE7ED}" type="sibTrans" cxnId="{8736F164-49F9-43B6-AE40-29AEC211B23C}">
      <dgm:prSet/>
      <dgm:spPr/>
      <dgm:t>
        <a:bodyPr/>
        <a:lstStyle/>
        <a:p>
          <a:endParaRPr lang="en-US"/>
        </a:p>
      </dgm:t>
    </dgm:pt>
    <dgm:pt modelId="{F94D3ED8-842E-43D4-986C-9974B6E22944}">
      <dgm:prSet phldrT="[Text]" custT="1"/>
      <dgm:spPr/>
      <dgm:t>
        <a:bodyPr/>
        <a:lstStyle/>
        <a:p>
          <a:r>
            <a:rPr lang="en-US" sz="4000" dirty="0"/>
            <a:t>Fear</a:t>
          </a:r>
        </a:p>
      </dgm:t>
    </dgm:pt>
    <dgm:pt modelId="{CA3CA34E-6A39-43B8-A2F3-E32F935F1783}" type="parTrans" cxnId="{26D5646D-5044-4B24-B7C3-C59C959C42BE}">
      <dgm:prSet/>
      <dgm:spPr/>
      <dgm:t>
        <a:bodyPr/>
        <a:lstStyle/>
        <a:p>
          <a:endParaRPr lang="en-US"/>
        </a:p>
      </dgm:t>
    </dgm:pt>
    <dgm:pt modelId="{D95ABE79-4DD4-4CDE-9DE7-49561E5E0CF2}" type="sibTrans" cxnId="{26D5646D-5044-4B24-B7C3-C59C959C42BE}">
      <dgm:prSet/>
      <dgm:spPr/>
      <dgm:t>
        <a:bodyPr/>
        <a:lstStyle/>
        <a:p>
          <a:endParaRPr lang="en-US"/>
        </a:p>
      </dgm:t>
    </dgm:pt>
    <dgm:pt modelId="{8CAF74E5-F802-416C-A62E-9277E27B8FDE}">
      <dgm:prSet phldrT="[Text]"/>
      <dgm:spPr/>
      <dgm:t>
        <a:bodyPr/>
        <a:lstStyle/>
        <a:p>
          <a:r>
            <a:rPr lang="en-US" dirty="0"/>
            <a:t>Vitality</a:t>
          </a:r>
        </a:p>
      </dgm:t>
    </dgm:pt>
    <dgm:pt modelId="{7304A22A-1595-4BDD-B1DF-A3ABDB5584EA}" type="parTrans" cxnId="{1123E47D-8C47-4A50-9D96-BD10F4887869}">
      <dgm:prSet/>
      <dgm:spPr/>
      <dgm:t>
        <a:bodyPr/>
        <a:lstStyle/>
        <a:p>
          <a:endParaRPr lang="en-US"/>
        </a:p>
      </dgm:t>
    </dgm:pt>
    <dgm:pt modelId="{AD2552C5-04FF-4A75-BF66-9B24BBEE8E30}" type="sibTrans" cxnId="{1123E47D-8C47-4A50-9D96-BD10F4887869}">
      <dgm:prSet/>
      <dgm:spPr/>
      <dgm:t>
        <a:bodyPr/>
        <a:lstStyle/>
        <a:p>
          <a:endParaRPr lang="en-US"/>
        </a:p>
      </dgm:t>
    </dgm:pt>
    <dgm:pt modelId="{726F2509-72B7-4691-AEB7-40C33C531B5E}">
      <dgm:prSet/>
      <dgm:spPr/>
      <dgm:t>
        <a:bodyPr/>
        <a:lstStyle/>
        <a:p>
          <a:endParaRPr lang="en-US"/>
        </a:p>
      </dgm:t>
    </dgm:pt>
    <dgm:pt modelId="{1013FE5A-85C4-469E-B394-E1221C137E58}" type="parTrans" cxnId="{19C6E2C2-C07C-4A34-8C01-C5C37E5D08B7}">
      <dgm:prSet/>
      <dgm:spPr/>
      <dgm:t>
        <a:bodyPr/>
        <a:lstStyle/>
        <a:p>
          <a:endParaRPr lang="en-US"/>
        </a:p>
      </dgm:t>
    </dgm:pt>
    <dgm:pt modelId="{D73FDBF1-29C5-4BA4-9B38-F4BEF6B0D085}" type="sibTrans" cxnId="{19C6E2C2-C07C-4A34-8C01-C5C37E5D08B7}">
      <dgm:prSet/>
      <dgm:spPr/>
      <dgm:t>
        <a:bodyPr/>
        <a:lstStyle/>
        <a:p>
          <a:endParaRPr lang="en-US"/>
        </a:p>
      </dgm:t>
    </dgm:pt>
    <dgm:pt modelId="{BDE901F4-990F-44C1-910D-C0759C7CC34E}">
      <dgm:prSet/>
      <dgm:spPr/>
      <dgm:t>
        <a:bodyPr/>
        <a:lstStyle/>
        <a:p>
          <a:endParaRPr lang="en-US"/>
        </a:p>
      </dgm:t>
    </dgm:pt>
    <dgm:pt modelId="{3E2CE328-548E-472B-893E-8CAD966DDBB4}" type="parTrans" cxnId="{D71EBA4F-FECD-4238-A499-D073BF168779}">
      <dgm:prSet/>
      <dgm:spPr/>
      <dgm:t>
        <a:bodyPr/>
        <a:lstStyle/>
        <a:p>
          <a:endParaRPr lang="en-US"/>
        </a:p>
      </dgm:t>
    </dgm:pt>
    <dgm:pt modelId="{9D3AF931-75C6-4DAD-959A-FF44C4C94DA8}" type="sibTrans" cxnId="{D71EBA4F-FECD-4238-A499-D073BF168779}">
      <dgm:prSet/>
      <dgm:spPr/>
      <dgm:t>
        <a:bodyPr/>
        <a:lstStyle/>
        <a:p>
          <a:endParaRPr lang="en-US"/>
        </a:p>
      </dgm:t>
    </dgm:pt>
    <dgm:pt modelId="{7CEAB73E-54D1-48E4-8C9C-D9542AB516D0}" type="pres">
      <dgm:prSet presAssocID="{0B4DACDB-03DE-49FC-B4CE-7F4A96726064}" presName="compositeShape" presStyleCnt="0">
        <dgm:presLayoutVars>
          <dgm:chMax val="7"/>
          <dgm:dir/>
          <dgm:resizeHandles val="exact"/>
        </dgm:presLayoutVars>
      </dgm:prSet>
      <dgm:spPr/>
    </dgm:pt>
    <dgm:pt modelId="{F46AD2AD-E984-4537-9DE0-AC3C142972EC}" type="pres">
      <dgm:prSet presAssocID="{DA1AA77F-748C-4574-AB98-21D6EE2C0D01}" presName="circ1" presStyleLbl="vennNode1" presStyleIdx="0" presStyleCnt="5"/>
      <dgm:spPr/>
    </dgm:pt>
    <dgm:pt modelId="{D36ED699-1251-4E2E-BDC0-32EB91CDB07C}" type="pres">
      <dgm:prSet presAssocID="{DA1AA77F-748C-4574-AB98-21D6EE2C0D01}" presName="circ1Tx" presStyleLbl="revTx" presStyleIdx="0" presStyleCnt="0" custScaleX="165462">
        <dgm:presLayoutVars>
          <dgm:chMax val="0"/>
          <dgm:chPref val="0"/>
          <dgm:bulletEnabled val="1"/>
        </dgm:presLayoutVars>
      </dgm:prSet>
      <dgm:spPr/>
    </dgm:pt>
    <dgm:pt modelId="{913AD010-0E01-402C-B484-DD429B11D09D}" type="pres">
      <dgm:prSet presAssocID="{F94D3ED8-842E-43D4-986C-9974B6E22944}" presName="circ2" presStyleLbl="vennNode1" presStyleIdx="1" presStyleCnt="5"/>
      <dgm:spPr/>
    </dgm:pt>
    <dgm:pt modelId="{FF16E8F3-7D6C-40E6-87E4-3C63480554E8}" type="pres">
      <dgm:prSet presAssocID="{F94D3ED8-842E-43D4-986C-9974B6E22944}" presName="circ2Tx" presStyleLbl="revTx" presStyleIdx="0" presStyleCnt="0">
        <dgm:presLayoutVars>
          <dgm:chMax val="0"/>
          <dgm:chPref val="0"/>
          <dgm:bulletEnabled val="1"/>
        </dgm:presLayoutVars>
      </dgm:prSet>
      <dgm:spPr/>
    </dgm:pt>
    <dgm:pt modelId="{92D0AA73-2390-405E-B93A-AF48F55F26A8}" type="pres">
      <dgm:prSet presAssocID="{BDE901F4-990F-44C1-910D-C0759C7CC34E}" presName="circ3" presStyleLbl="vennNode1" presStyleIdx="2" presStyleCnt="5"/>
      <dgm:spPr/>
    </dgm:pt>
    <dgm:pt modelId="{A65DD56E-FA05-4717-BEE0-1AB0D97EAE5D}" type="pres">
      <dgm:prSet presAssocID="{BDE901F4-990F-44C1-910D-C0759C7CC34E}" presName="circ3Tx" presStyleLbl="revTx" presStyleIdx="0" presStyleCnt="0">
        <dgm:presLayoutVars>
          <dgm:chMax val="0"/>
          <dgm:chPref val="0"/>
          <dgm:bulletEnabled val="1"/>
        </dgm:presLayoutVars>
      </dgm:prSet>
      <dgm:spPr/>
    </dgm:pt>
    <dgm:pt modelId="{8FCE299B-9801-4D69-B36C-5AA7BD473493}" type="pres">
      <dgm:prSet presAssocID="{726F2509-72B7-4691-AEB7-40C33C531B5E}" presName="circ4" presStyleLbl="vennNode1" presStyleIdx="3" presStyleCnt="5"/>
      <dgm:spPr/>
    </dgm:pt>
    <dgm:pt modelId="{7CC616FF-B864-4AB1-B9AB-93E4A772275B}" type="pres">
      <dgm:prSet presAssocID="{726F2509-72B7-4691-AEB7-40C33C531B5E}" presName="circ4Tx" presStyleLbl="revTx" presStyleIdx="0" presStyleCnt="0">
        <dgm:presLayoutVars>
          <dgm:chMax val="0"/>
          <dgm:chPref val="0"/>
          <dgm:bulletEnabled val="1"/>
        </dgm:presLayoutVars>
      </dgm:prSet>
      <dgm:spPr/>
    </dgm:pt>
    <dgm:pt modelId="{245FF4D8-7DFA-4DDE-A944-ECBBC599A034}" type="pres">
      <dgm:prSet presAssocID="{8CAF74E5-F802-416C-A62E-9277E27B8FDE}" presName="circ5" presStyleLbl="vennNode1" presStyleIdx="4" presStyleCnt="5"/>
      <dgm:spPr/>
    </dgm:pt>
    <dgm:pt modelId="{CF781B69-96C0-460A-A4EC-D350EDA1DC3B}" type="pres">
      <dgm:prSet presAssocID="{8CAF74E5-F802-416C-A62E-9277E27B8FDE}" presName="circ5Tx" presStyleLbl="revTx" presStyleIdx="0" presStyleCnt="0">
        <dgm:presLayoutVars>
          <dgm:chMax val="0"/>
          <dgm:chPref val="0"/>
          <dgm:bulletEnabled val="1"/>
        </dgm:presLayoutVars>
      </dgm:prSet>
      <dgm:spPr/>
    </dgm:pt>
  </dgm:ptLst>
  <dgm:cxnLst>
    <dgm:cxn modelId="{7D021F15-EE9F-4DF0-931D-EAE60305EE51}" type="presOf" srcId="{8CAF74E5-F802-416C-A62E-9277E27B8FDE}" destId="{CF781B69-96C0-460A-A4EC-D350EDA1DC3B}" srcOrd="0" destOrd="0" presId="urn:microsoft.com/office/officeart/2005/8/layout/venn1"/>
    <dgm:cxn modelId="{C1F7F617-B9B7-48CD-9787-C1E3E8E6F4AC}" type="presOf" srcId="{F94D3ED8-842E-43D4-986C-9974B6E22944}" destId="{FF16E8F3-7D6C-40E6-87E4-3C63480554E8}" srcOrd="0" destOrd="0" presId="urn:microsoft.com/office/officeart/2005/8/layout/venn1"/>
    <dgm:cxn modelId="{8736F164-49F9-43B6-AE40-29AEC211B23C}" srcId="{0B4DACDB-03DE-49FC-B4CE-7F4A96726064}" destId="{DA1AA77F-748C-4574-AB98-21D6EE2C0D01}" srcOrd="0" destOrd="0" parTransId="{4E13B264-ECC3-4091-9336-251377B1B991}" sibTransId="{5E2E5C98-AFE3-49A9-B81E-3B3937FCE7ED}"/>
    <dgm:cxn modelId="{26D5646D-5044-4B24-B7C3-C59C959C42BE}" srcId="{0B4DACDB-03DE-49FC-B4CE-7F4A96726064}" destId="{F94D3ED8-842E-43D4-986C-9974B6E22944}" srcOrd="1" destOrd="0" parTransId="{CA3CA34E-6A39-43B8-A2F3-E32F935F1783}" sibTransId="{D95ABE79-4DD4-4CDE-9DE7-49561E5E0CF2}"/>
    <dgm:cxn modelId="{D71EBA4F-FECD-4238-A499-D073BF168779}" srcId="{0B4DACDB-03DE-49FC-B4CE-7F4A96726064}" destId="{BDE901F4-990F-44C1-910D-C0759C7CC34E}" srcOrd="2" destOrd="0" parTransId="{3E2CE328-548E-472B-893E-8CAD966DDBB4}" sibTransId="{9D3AF931-75C6-4DAD-959A-FF44C4C94DA8}"/>
    <dgm:cxn modelId="{DEF06A75-1EE8-420B-893F-8FE81267E76E}" type="presOf" srcId="{0B4DACDB-03DE-49FC-B4CE-7F4A96726064}" destId="{7CEAB73E-54D1-48E4-8C9C-D9542AB516D0}" srcOrd="0" destOrd="0" presId="urn:microsoft.com/office/officeart/2005/8/layout/venn1"/>
    <dgm:cxn modelId="{1123E47D-8C47-4A50-9D96-BD10F4887869}" srcId="{0B4DACDB-03DE-49FC-B4CE-7F4A96726064}" destId="{8CAF74E5-F802-416C-A62E-9277E27B8FDE}" srcOrd="4" destOrd="0" parTransId="{7304A22A-1595-4BDD-B1DF-A3ABDB5584EA}" sibTransId="{AD2552C5-04FF-4A75-BF66-9B24BBEE8E30}"/>
    <dgm:cxn modelId="{B96CFF8D-DDE7-4A46-AAC8-A01577E40E2C}" type="presOf" srcId="{726F2509-72B7-4691-AEB7-40C33C531B5E}" destId="{7CC616FF-B864-4AB1-B9AB-93E4A772275B}" srcOrd="0" destOrd="0" presId="urn:microsoft.com/office/officeart/2005/8/layout/venn1"/>
    <dgm:cxn modelId="{4159CFAD-08E0-4E84-9E19-4A16E51A5259}" type="presOf" srcId="{BDE901F4-990F-44C1-910D-C0759C7CC34E}" destId="{A65DD56E-FA05-4717-BEE0-1AB0D97EAE5D}" srcOrd="0" destOrd="0" presId="urn:microsoft.com/office/officeart/2005/8/layout/venn1"/>
    <dgm:cxn modelId="{19C6E2C2-C07C-4A34-8C01-C5C37E5D08B7}" srcId="{0B4DACDB-03DE-49FC-B4CE-7F4A96726064}" destId="{726F2509-72B7-4691-AEB7-40C33C531B5E}" srcOrd="3" destOrd="0" parTransId="{1013FE5A-85C4-469E-B394-E1221C137E58}" sibTransId="{D73FDBF1-29C5-4BA4-9B38-F4BEF6B0D085}"/>
    <dgm:cxn modelId="{25BE50C3-5351-4328-8A71-2FB3E115889A}" type="presOf" srcId="{DA1AA77F-748C-4574-AB98-21D6EE2C0D01}" destId="{D36ED699-1251-4E2E-BDC0-32EB91CDB07C}" srcOrd="0" destOrd="0" presId="urn:microsoft.com/office/officeart/2005/8/layout/venn1"/>
    <dgm:cxn modelId="{F8DFF1FA-81F2-4C06-B6F4-DAD145843584}" type="presParOf" srcId="{7CEAB73E-54D1-48E4-8C9C-D9542AB516D0}" destId="{F46AD2AD-E984-4537-9DE0-AC3C142972EC}" srcOrd="0" destOrd="0" presId="urn:microsoft.com/office/officeart/2005/8/layout/venn1"/>
    <dgm:cxn modelId="{C49DEBA4-F66A-48D4-B7AA-BEBB59865A48}" type="presParOf" srcId="{7CEAB73E-54D1-48E4-8C9C-D9542AB516D0}" destId="{D36ED699-1251-4E2E-BDC0-32EB91CDB07C}" srcOrd="1" destOrd="0" presId="urn:microsoft.com/office/officeart/2005/8/layout/venn1"/>
    <dgm:cxn modelId="{503AA72C-AB28-4ABC-87F5-4D013F0F6242}" type="presParOf" srcId="{7CEAB73E-54D1-48E4-8C9C-D9542AB516D0}" destId="{913AD010-0E01-402C-B484-DD429B11D09D}" srcOrd="2" destOrd="0" presId="urn:microsoft.com/office/officeart/2005/8/layout/venn1"/>
    <dgm:cxn modelId="{ADDB4033-FD4D-4D63-8F5F-A3B54F9B0C08}" type="presParOf" srcId="{7CEAB73E-54D1-48E4-8C9C-D9542AB516D0}" destId="{FF16E8F3-7D6C-40E6-87E4-3C63480554E8}" srcOrd="3" destOrd="0" presId="urn:microsoft.com/office/officeart/2005/8/layout/venn1"/>
    <dgm:cxn modelId="{BF86CF1E-F3DE-44C9-A0CA-2F1B0ABD64C6}" type="presParOf" srcId="{7CEAB73E-54D1-48E4-8C9C-D9542AB516D0}" destId="{92D0AA73-2390-405E-B93A-AF48F55F26A8}" srcOrd="4" destOrd="0" presId="urn:microsoft.com/office/officeart/2005/8/layout/venn1"/>
    <dgm:cxn modelId="{F5B440C3-2DB4-405D-A065-FAAFC3962068}" type="presParOf" srcId="{7CEAB73E-54D1-48E4-8C9C-D9542AB516D0}" destId="{A65DD56E-FA05-4717-BEE0-1AB0D97EAE5D}" srcOrd="5" destOrd="0" presId="urn:microsoft.com/office/officeart/2005/8/layout/venn1"/>
    <dgm:cxn modelId="{71C00EFD-89CA-40C9-8383-A46FEE9A933F}" type="presParOf" srcId="{7CEAB73E-54D1-48E4-8C9C-D9542AB516D0}" destId="{8FCE299B-9801-4D69-B36C-5AA7BD473493}" srcOrd="6" destOrd="0" presId="urn:microsoft.com/office/officeart/2005/8/layout/venn1"/>
    <dgm:cxn modelId="{4F96342D-579E-4A88-B28B-FC97025F20E6}" type="presParOf" srcId="{7CEAB73E-54D1-48E4-8C9C-D9542AB516D0}" destId="{7CC616FF-B864-4AB1-B9AB-93E4A772275B}" srcOrd="7" destOrd="0" presId="urn:microsoft.com/office/officeart/2005/8/layout/venn1"/>
    <dgm:cxn modelId="{10DECCC9-7DE2-4C19-A672-2AF8AA974F8B}" type="presParOf" srcId="{7CEAB73E-54D1-48E4-8C9C-D9542AB516D0}" destId="{245FF4D8-7DFA-4DDE-A944-ECBBC599A034}" srcOrd="8" destOrd="0" presId="urn:microsoft.com/office/officeart/2005/8/layout/venn1"/>
    <dgm:cxn modelId="{1838FD59-35F1-4E78-B06A-25A8F41ED8BB}" type="presParOf" srcId="{7CEAB73E-54D1-48E4-8C9C-D9542AB516D0}" destId="{CF781B69-96C0-460A-A4EC-D350EDA1DC3B}" srcOrd="9"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691445-F499-402C-9F6A-F8DA2236F940}"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7271A252-7E20-492E-A455-7248EBD2A3C1}">
      <dgm:prSet/>
      <dgm:spPr/>
      <dgm:t>
        <a:bodyPr/>
        <a:lstStyle/>
        <a:p>
          <a:r>
            <a:rPr lang="en-US" dirty="0"/>
            <a:t>Reflect on your congregation – Which is most present and which is least present?</a:t>
          </a:r>
        </a:p>
      </dgm:t>
    </dgm:pt>
    <dgm:pt modelId="{3BDC7074-2DD0-4E8C-968B-382554B3ACC8}" type="parTrans" cxnId="{E4CDA3E6-2829-458E-8EEC-DAD97B9EB79A}">
      <dgm:prSet/>
      <dgm:spPr/>
      <dgm:t>
        <a:bodyPr/>
        <a:lstStyle/>
        <a:p>
          <a:endParaRPr lang="en-US"/>
        </a:p>
      </dgm:t>
    </dgm:pt>
    <dgm:pt modelId="{812A3904-2021-4315-9E31-9B0C35A5113D}" type="sibTrans" cxnId="{E4CDA3E6-2829-458E-8EEC-DAD97B9EB79A}">
      <dgm:prSet/>
      <dgm:spPr/>
      <dgm:t>
        <a:bodyPr/>
        <a:lstStyle/>
        <a:p>
          <a:endParaRPr lang="en-US"/>
        </a:p>
      </dgm:t>
    </dgm:pt>
    <dgm:pt modelId="{4BF7CDA0-B5D1-443A-9ACF-2FF80178E508}">
      <dgm:prSet/>
      <dgm:spPr/>
      <dgm:t>
        <a:bodyPr/>
        <a:lstStyle/>
        <a:p>
          <a:r>
            <a:rPr lang="en-US" dirty="0"/>
            <a:t>What does this mean for church leadership?</a:t>
          </a:r>
        </a:p>
        <a:p>
          <a:r>
            <a:rPr lang="en-US" dirty="0"/>
            <a:t>Takeaways from this?</a:t>
          </a:r>
        </a:p>
      </dgm:t>
    </dgm:pt>
    <dgm:pt modelId="{E327370A-9650-4E5A-80E0-D19651BCA7CE}" type="parTrans" cxnId="{EAE23D1D-04D8-4697-86E8-6FC2D6CE082A}">
      <dgm:prSet/>
      <dgm:spPr/>
      <dgm:t>
        <a:bodyPr/>
        <a:lstStyle/>
        <a:p>
          <a:endParaRPr lang="en-US"/>
        </a:p>
      </dgm:t>
    </dgm:pt>
    <dgm:pt modelId="{EC7A1879-773B-4DBD-BA3E-3E7E6537E2B3}" type="sibTrans" cxnId="{EAE23D1D-04D8-4697-86E8-6FC2D6CE082A}">
      <dgm:prSet/>
      <dgm:spPr/>
      <dgm:t>
        <a:bodyPr/>
        <a:lstStyle/>
        <a:p>
          <a:endParaRPr lang="en-US"/>
        </a:p>
      </dgm:t>
    </dgm:pt>
    <dgm:pt modelId="{81BAD96A-37C3-46A9-957D-8709EE8E779B}" type="pres">
      <dgm:prSet presAssocID="{D1691445-F499-402C-9F6A-F8DA2236F940}" presName="hierChild1" presStyleCnt="0">
        <dgm:presLayoutVars>
          <dgm:chPref val="1"/>
          <dgm:dir/>
          <dgm:animOne val="branch"/>
          <dgm:animLvl val="lvl"/>
          <dgm:resizeHandles/>
        </dgm:presLayoutVars>
      </dgm:prSet>
      <dgm:spPr/>
    </dgm:pt>
    <dgm:pt modelId="{362E7275-B2B2-41B2-8A29-66B429527018}" type="pres">
      <dgm:prSet presAssocID="{7271A252-7E20-492E-A455-7248EBD2A3C1}" presName="hierRoot1" presStyleCnt="0"/>
      <dgm:spPr/>
    </dgm:pt>
    <dgm:pt modelId="{78965CDB-1C81-4C21-8E40-321A0B230922}" type="pres">
      <dgm:prSet presAssocID="{7271A252-7E20-492E-A455-7248EBD2A3C1}" presName="composite" presStyleCnt="0"/>
      <dgm:spPr/>
    </dgm:pt>
    <dgm:pt modelId="{B8F068CB-5764-436B-8E3B-A62B8A73D149}" type="pres">
      <dgm:prSet presAssocID="{7271A252-7E20-492E-A455-7248EBD2A3C1}" presName="background" presStyleLbl="node0" presStyleIdx="0" presStyleCnt="2"/>
      <dgm:spPr/>
    </dgm:pt>
    <dgm:pt modelId="{B0BD3A91-82EC-4916-A851-4B244EC99E28}" type="pres">
      <dgm:prSet presAssocID="{7271A252-7E20-492E-A455-7248EBD2A3C1}" presName="text" presStyleLbl="fgAcc0" presStyleIdx="0" presStyleCnt="2" custScaleX="233109" custScaleY="196306">
        <dgm:presLayoutVars>
          <dgm:chPref val="3"/>
        </dgm:presLayoutVars>
      </dgm:prSet>
      <dgm:spPr/>
    </dgm:pt>
    <dgm:pt modelId="{E4B8F069-FEC5-4B43-8217-56DB0BF272E8}" type="pres">
      <dgm:prSet presAssocID="{7271A252-7E20-492E-A455-7248EBD2A3C1}" presName="hierChild2" presStyleCnt="0"/>
      <dgm:spPr/>
    </dgm:pt>
    <dgm:pt modelId="{9623F61D-B71D-40D0-BD95-9E5BB69FBB9A}" type="pres">
      <dgm:prSet presAssocID="{4BF7CDA0-B5D1-443A-9ACF-2FF80178E508}" presName="hierRoot1" presStyleCnt="0"/>
      <dgm:spPr/>
    </dgm:pt>
    <dgm:pt modelId="{DFE70895-ACD2-4FC2-A937-CB6220DE5E7E}" type="pres">
      <dgm:prSet presAssocID="{4BF7CDA0-B5D1-443A-9ACF-2FF80178E508}" presName="composite" presStyleCnt="0"/>
      <dgm:spPr/>
    </dgm:pt>
    <dgm:pt modelId="{5D9B7023-9DD1-49A1-A194-11E43C1F1238}" type="pres">
      <dgm:prSet presAssocID="{4BF7CDA0-B5D1-443A-9ACF-2FF80178E508}" presName="background" presStyleLbl="node0" presStyleIdx="1" presStyleCnt="2"/>
      <dgm:spPr/>
    </dgm:pt>
    <dgm:pt modelId="{85DC3D43-F7F6-4A85-A8E1-F1806005F47E}" type="pres">
      <dgm:prSet presAssocID="{4BF7CDA0-B5D1-443A-9ACF-2FF80178E508}" presName="text" presStyleLbl="fgAcc0" presStyleIdx="1" presStyleCnt="2" custScaleX="230388" custScaleY="193396">
        <dgm:presLayoutVars>
          <dgm:chPref val="3"/>
        </dgm:presLayoutVars>
      </dgm:prSet>
      <dgm:spPr/>
    </dgm:pt>
    <dgm:pt modelId="{43BC08A7-AA18-4131-9063-0D6E718C0F8B}" type="pres">
      <dgm:prSet presAssocID="{4BF7CDA0-B5D1-443A-9ACF-2FF80178E508}" presName="hierChild2" presStyleCnt="0"/>
      <dgm:spPr/>
    </dgm:pt>
  </dgm:ptLst>
  <dgm:cxnLst>
    <dgm:cxn modelId="{58F45B0D-58B1-40D6-9533-B6EB45C1CC50}" type="presOf" srcId="{D1691445-F499-402C-9F6A-F8DA2236F940}" destId="{81BAD96A-37C3-46A9-957D-8709EE8E779B}" srcOrd="0" destOrd="0" presId="urn:microsoft.com/office/officeart/2005/8/layout/hierarchy1"/>
    <dgm:cxn modelId="{EAE23D1D-04D8-4697-86E8-6FC2D6CE082A}" srcId="{D1691445-F499-402C-9F6A-F8DA2236F940}" destId="{4BF7CDA0-B5D1-443A-9ACF-2FF80178E508}" srcOrd="1" destOrd="0" parTransId="{E327370A-9650-4E5A-80E0-D19651BCA7CE}" sibTransId="{EC7A1879-773B-4DBD-BA3E-3E7E6537E2B3}"/>
    <dgm:cxn modelId="{F385556E-FB1F-42FA-BA05-403EC3489D5C}" type="presOf" srcId="{4BF7CDA0-B5D1-443A-9ACF-2FF80178E508}" destId="{85DC3D43-F7F6-4A85-A8E1-F1806005F47E}" srcOrd="0" destOrd="0" presId="urn:microsoft.com/office/officeart/2005/8/layout/hierarchy1"/>
    <dgm:cxn modelId="{E4CDA3E6-2829-458E-8EEC-DAD97B9EB79A}" srcId="{D1691445-F499-402C-9F6A-F8DA2236F940}" destId="{7271A252-7E20-492E-A455-7248EBD2A3C1}" srcOrd="0" destOrd="0" parTransId="{3BDC7074-2DD0-4E8C-968B-382554B3ACC8}" sibTransId="{812A3904-2021-4315-9E31-9B0C35A5113D}"/>
    <dgm:cxn modelId="{766E7BF7-489D-46F5-83A3-32B63FBAC902}" type="presOf" srcId="{7271A252-7E20-492E-A455-7248EBD2A3C1}" destId="{B0BD3A91-82EC-4916-A851-4B244EC99E28}" srcOrd="0" destOrd="0" presId="urn:microsoft.com/office/officeart/2005/8/layout/hierarchy1"/>
    <dgm:cxn modelId="{87178748-0F13-4509-A1CC-4F2A5EE8B5CE}" type="presParOf" srcId="{81BAD96A-37C3-46A9-957D-8709EE8E779B}" destId="{362E7275-B2B2-41B2-8A29-66B429527018}" srcOrd="0" destOrd="0" presId="urn:microsoft.com/office/officeart/2005/8/layout/hierarchy1"/>
    <dgm:cxn modelId="{04AEBD35-8547-457C-9562-B1401CCFBDB4}" type="presParOf" srcId="{362E7275-B2B2-41B2-8A29-66B429527018}" destId="{78965CDB-1C81-4C21-8E40-321A0B230922}" srcOrd="0" destOrd="0" presId="urn:microsoft.com/office/officeart/2005/8/layout/hierarchy1"/>
    <dgm:cxn modelId="{4AAF9B29-2367-4FDF-8D9A-A98D48912A49}" type="presParOf" srcId="{78965CDB-1C81-4C21-8E40-321A0B230922}" destId="{B8F068CB-5764-436B-8E3B-A62B8A73D149}" srcOrd="0" destOrd="0" presId="urn:microsoft.com/office/officeart/2005/8/layout/hierarchy1"/>
    <dgm:cxn modelId="{8A2DE84D-71CA-49E2-B1F6-E3A90FDFAC4C}" type="presParOf" srcId="{78965CDB-1C81-4C21-8E40-321A0B230922}" destId="{B0BD3A91-82EC-4916-A851-4B244EC99E28}" srcOrd="1" destOrd="0" presId="urn:microsoft.com/office/officeart/2005/8/layout/hierarchy1"/>
    <dgm:cxn modelId="{56758907-AA29-4B1A-AAB6-4B708E5E8466}" type="presParOf" srcId="{362E7275-B2B2-41B2-8A29-66B429527018}" destId="{E4B8F069-FEC5-4B43-8217-56DB0BF272E8}" srcOrd="1" destOrd="0" presId="urn:microsoft.com/office/officeart/2005/8/layout/hierarchy1"/>
    <dgm:cxn modelId="{B205340D-7CD8-43C9-B318-8ED7E45902D9}" type="presParOf" srcId="{81BAD96A-37C3-46A9-957D-8709EE8E779B}" destId="{9623F61D-B71D-40D0-BD95-9E5BB69FBB9A}" srcOrd="1" destOrd="0" presId="urn:microsoft.com/office/officeart/2005/8/layout/hierarchy1"/>
    <dgm:cxn modelId="{5D2A0126-78BE-4DAD-B629-F69B7A2A5702}" type="presParOf" srcId="{9623F61D-B71D-40D0-BD95-9E5BB69FBB9A}" destId="{DFE70895-ACD2-4FC2-A937-CB6220DE5E7E}" srcOrd="0" destOrd="0" presId="urn:microsoft.com/office/officeart/2005/8/layout/hierarchy1"/>
    <dgm:cxn modelId="{C727F6FF-8479-4366-8380-8BF2B04A9804}" type="presParOf" srcId="{DFE70895-ACD2-4FC2-A937-CB6220DE5E7E}" destId="{5D9B7023-9DD1-49A1-A194-11E43C1F1238}" srcOrd="0" destOrd="0" presId="urn:microsoft.com/office/officeart/2005/8/layout/hierarchy1"/>
    <dgm:cxn modelId="{9AD77602-94B2-48D0-8361-A217095F7DBE}" type="presParOf" srcId="{DFE70895-ACD2-4FC2-A937-CB6220DE5E7E}" destId="{85DC3D43-F7F6-4A85-A8E1-F1806005F47E}" srcOrd="1" destOrd="0" presId="urn:microsoft.com/office/officeart/2005/8/layout/hierarchy1"/>
    <dgm:cxn modelId="{FCAF36EB-37A1-463C-ABE7-A5B08A43DF6B}" type="presParOf" srcId="{9623F61D-B71D-40D0-BD95-9E5BB69FBB9A}" destId="{43BC08A7-AA18-4131-9063-0D6E718C0F8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6EBE52-A34C-43DC-BCF5-EB0842FA0A9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F4EAD10-B3DF-44CB-9DD9-0D01485F09B5}">
      <dgm:prSet/>
      <dgm:spPr/>
      <dgm:t>
        <a:bodyPr/>
        <a:lstStyle/>
        <a:p>
          <a:r>
            <a:rPr lang="en-US"/>
            <a:t>For Christian Formation</a:t>
          </a:r>
        </a:p>
      </dgm:t>
    </dgm:pt>
    <dgm:pt modelId="{B3BFC22A-135D-44EC-836C-B2AF3C172A08}" type="parTrans" cxnId="{666382BC-85F7-4BFA-ACD8-92675B4F3949}">
      <dgm:prSet/>
      <dgm:spPr/>
      <dgm:t>
        <a:bodyPr/>
        <a:lstStyle/>
        <a:p>
          <a:endParaRPr lang="en-US"/>
        </a:p>
      </dgm:t>
    </dgm:pt>
    <dgm:pt modelId="{55036AE4-0F71-4685-86E9-1FE883BC29F2}" type="sibTrans" cxnId="{666382BC-85F7-4BFA-ACD8-92675B4F3949}">
      <dgm:prSet/>
      <dgm:spPr/>
      <dgm:t>
        <a:bodyPr/>
        <a:lstStyle/>
        <a:p>
          <a:endParaRPr lang="en-US"/>
        </a:p>
      </dgm:t>
    </dgm:pt>
    <dgm:pt modelId="{437D6420-5420-46B7-8110-459B9A03743E}">
      <dgm:prSet/>
      <dgm:spPr/>
      <dgm:t>
        <a:bodyPr/>
        <a:lstStyle/>
        <a:p>
          <a:r>
            <a:rPr lang="en-US"/>
            <a:t>For Church Staff and Lay Leadership Dialogue</a:t>
          </a:r>
        </a:p>
      </dgm:t>
    </dgm:pt>
    <dgm:pt modelId="{AD12432D-6BF5-4D62-A690-678027FBCA69}" type="parTrans" cxnId="{B1115D9A-04A8-41E4-8FD7-650C827CB238}">
      <dgm:prSet/>
      <dgm:spPr/>
      <dgm:t>
        <a:bodyPr/>
        <a:lstStyle/>
        <a:p>
          <a:endParaRPr lang="en-US"/>
        </a:p>
      </dgm:t>
    </dgm:pt>
    <dgm:pt modelId="{B809033F-0CD6-4361-BFF3-8E140500FDA7}" type="sibTrans" cxnId="{B1115D9A-04A8-41E4-8FD7-650C827CB238}">
      <dgm:prSet/>
      <dgm:spPr/>
      <dgm:t>
        <a:bodyPr/>
        <a:lstStyle/>
        <a:p>
          <a:endParaRPr lang="en-US"/>
        </a:p>
      </dgm:t>
    </dgm:pt>
    <dgm:pt modelId="{D2298DF5-581A-4A8D-910C-A6799940DAAF}">
      <dgm:prSet/>
      <dgm:spPr/>
      <dgm:t>
        <a:bodyPr/>
        <a:lstStyle/>
        <a:p>
          <a:r>
            <a:rPr lang="en-US">
              <a:hlinkClick xmlns:r="http://schemas.openxmlformats.org/officeDocument/2006/relationships" r:id="rId1"/>
            </a:rPr>
            <a:t>https://youtu.be/EbntDzeSL48</a:t>
          </a:r>
          <a:r>
            <a:rPr lang="en-US"/>
            <a:t> </a:t>
          </a:r>
        </a:p>
      </dgm:t>
    </dgm:pt>
    <dgm:pt modelId="{9D316019-A0DB-40FF-A089-275E95BE23C5}" type="parTrans" cxnId="{5BBBDC7B-66EC-4AED-9FE0-5DA85F648BC3}">
      <dgm:prSet/>
      <dgm:spPr/>
      <dgm:t>
        <a:bodyPr/>
        <a:lstStyle/>
        <a:p>
          <a:endParaRPr lang="en-US"/>
        </a:p>
      </dgm:t>
    </dgm:pt>
    <dgm:pt modelId="{EFB7293F-535C-4FB5-9C16-30716D6CBAEA}" type="sibTrans" cxnId="{5BBBDC7B-66EC-4AED-9FE0-5DA85F648BC3}">
      <dgm:prSet/>
      <dgm:spPr/>
      <dgm:t>
        <a:bodyPr/>
        <a:lstStyle/>
        <a:p>
          <a:endParaRPr lang="en-US"/>
        </a:p>
      </dgm:t>
    </dgm:pt>
    <dgm:pt modelId="{3602D7E2-00B6-4873-9E45-782A252DF12B}" type="pres">
      <dgm:prSet presAssocID="{846EBE52-A34C-43DC-BCF5-EB0842FA0A94}" presName="linear" presStyleCnt="0">
        <dgm:presLayoutVars>
          <dgm:animLvl val="lvl"/>
          <dgm:resizeHandles val="exact"/>
        </dgm:presLayoutVars>
      </dgm:prSet>
      <dgm:spPr/>
    </dgm:pt>
    <dgm:pt modelId="{B90B5DDF-67E6-4309-BACC-E4F5A40125DB}" type="pres">
      <dgm:prSet presAssocID="{3F4EAD10-B3DF-44CB-9DD9-0D01485F09B5}" presName="parentText" presStyleLbl="node1" presStyleIdx="0" presStyleCnt="3">
        <dgm:presLayoutVars>
          <dgm:chMax val="0"/>
          <dgm:bulletEnabled val="1"/>
        </dgm:presLayoutVars>
      </dgm:prSet>
      <dgm:spPr/>
    </dgm:pt>
    <dgm:pt modelId="{984C47C3-2143-47F8-9DFC-2DE13138BF11}" type="pres">
      <dgm:prSet presAssocID="{55036AE4-0F71-4685-86E9-1FE883BC29F2}" presName="spacer" presStyleCnt="0"/>
      <dgm:spPr/>
    </dgm:pt>
    <dgm:pt modelId="{5505614A-71B8-4E90-A26C-82F515DD9246}" type="pres">
      <dgm:prSet presAssocID="{437D6420-5420-46B7-8110-459B9A03743E}" presName="parentText" presStyleLbl="node1" presStyleIdx="1" presStyleCnt="3">
        <dgm:presLayoutVars>
          <dgm:chMax val="0"/>
          <dgm:bulletEnabled val="1"/>
        </dgm:presLayoutVars>
      </dgm:prSet>
      <dgm:spPr/>
    </dgm:pt>
    <dgm:pt modelId="{A4C9AA38-ACAA-4FF7-861B-213AE33B74BF}" type="pres">
      <dgm:prSet presAssocID="{B809033F-0CD6-4361-BFF3-8E140500FDA7}" presName="spacer" presStyleCnt="0"/>
      <dgm:spPr/>
    </dgm:pt>
    <dgm:pt modelId="{C0775F59-394C-430B-A651-C5E5C983DACB}" type="pres">
      <dgm:prSet presAssocID="{D2298DF5-581A-4A8D-910C-A6799940DAAF}" presName="parentText" presStyleLbl="node1" presStyleIdx="2" presStyleCnt="3">
        <dgm:presLayoutVars>
          <dgm:chMax val="0"/>
          <dgm:bulletEnabled val="1"/>
        </dgm:presLayoutVars>
      </dgm:prSet>
      <dgm:spPr/>
    </dgm:pt>
  </dgm:ptLst>
  <dgm:cxnLst>
    <dgm:cxn modelId="{D42F750F-857B-46BE-9767-E28DA1884E2D}" type="presOf" srcId="{3F4EAD10-B3DF-44CB-9DD9-0D01485F09B5}" destId="{B90B5DDF-67E6-4309-BACC-E4F5A40125DB}" srcOrd="0" destOrd="0" presId="urn:microsoft.com/office/officeart/2005/8/layout/vList2"/>
    <dgm:cxn modelId="{B37D7C72-CA82-4B1F-91F0-8AEB8A6C5B9C}" type="presOf" srcId="{D2298DF5-581A-4A8D-910C-A6799940DAAF}" destId="{C0775F59-394C-430B-A651-C5E5C983DACB}" srcOrd="0" destOrd="0" presId="urn:microsoft.com/office/officeart/2005/8/layout/vList2"/>
    <dgm:cxn modelId="{5BBBDC7B-66EC-4AED-9FE0-5DA85F648BC3}" srcId="{846EBE52-A34C-43DC-BCF5-EB0842FA0A94}" destId="{D2298DF5-581A-4A8D-910C-A6799940DAAF}" srcOrd="2" destOrd="0" parTransId="{9D316019-A0DB-40FF-A089-275E95BE23C5}" sibTransId="{EFB7293F-535C-4FB5-9C16-30716D6CBAEA}"/>
    <dgm:cxn modelId="{B1115D9A-04A8-41E4-8FD7-650C827CB238}" srcId="{846EBE52-A34C-43DC-BCF5-EB0842FA0A94}" destId="{437D6420-5420-46B7-8110-459B9A03743E}" srcOrd="1" destOrd="0" parTransId="{AD12432D-6BF5-4D62-A690-678027FBCA69}" sibTransId="{B809033F-0CD6-4361-BFF3-8E140500FDA7}"/>
    <dgm:cxn modelId="{6634CFB6-BFA2-4795-AA5C-6109F2432264}" type="presOf" srcId="{846EBE52-A34C-43DC-BCF5-EB0842FA0A94}" destId="{3602D7E2-00B6-4873-9E45-782A252DF12B}" srcOrd="0" destOrd="0" presId="urn:microsoft.com/office/officeart/2005/8/layout/vList2"/>
    <dgm:cxn modelId="{44FF71B8-5576-48BB-943B-42F2911A3D86}" type="presOf" srcId="{437D6420-5420-46B7-8110-459B9A03743E}" destId="{5505614A-71B8-4E90-A26C-82F515DD9246}" srcOrd="0" destOrd="0" presId="urn:microsoft.com/office/officeart/2005/8/layout/vList2"/>
    <dgm:cxn modelId="{666382BC-85F7-4BFA-ACD8-92675B4F3949}" srcId="{846EBE52-A34C-43DC-BCF5-EB0842FA0A94}" destId="{3F4EAD10-B3DF-44CB-9DD9-0D01485F09B5}" srcOrd="0" destOrd="0" parTransId="{B3BFC22A-135D-44EC-836C-B2AF3C172A08}" sibTransId="{55036AE4-0F71-4685-86E9-1FE883BC29F2}"/>
    <dgm:cxn modelId="{B93863A1-71AE-478E-91BD-F2F620CB605A}" type="presParOf" srcId="{3602D7E2-00B6-4873-9E45-782A252DF12B}" destId="{B90B5DDF-67E6-4309-BACC-E4F5A40125DB}" srcOrd="0" destOrd="0" presId="urn:microsoft.com/office/officeart/2005/8/layout/vList2"/>
    <dgm:cxn modelId="{CC84509F-5903-47D8-AC7D-87A993E7C769}" type="presParOf" srcId="{3602D7E2-00B6-4873-9E45-782A252DF12B}" destId="{984C47C3-2143-47F8-9DFC-2DE13138BF11}" srcOrd="1" destOrd="0" presId="urn:microsoft.com/office/officeart/2005/8/layout/vList2"/>
    <dgm:cxn modelId="{73724C9A-94CD-4699-BA8F-8F9971767BEF}" type="presParOf" srcId="{3602D7E2-00B6-4873-9E45-782A252DF12B}" destId="{5505614A-71B8-4E90-A26C-82F515DD9246}" srcOrd="2" destOrd="0" presId="urn:microsoft.com/office/officeart/2005/8/layout/vList2"/>
    <dgm:cxn modelId="{A0EECB06-243A-444D-B909-AEFB22412BA0}" type="presParOf" srcId="{3602D7E2-00B6-4873-9E45-782A252DF12B}" destId="{A4C9AA38-ACAA-4FF7-861B-213AE33B74BF}" srcOrd="3" destOrd="0" presId="urn:microsoft.com/office/officeart/2005/8/layout/vList2"/>
    <dgm:cxn modelId="{ABBF5ABB-FA15-4694-9082-573FF42FB0A3}" type="presParOf" srcId="{3602D7E2-00B6-4873-9E45-782A252DF12B}" destId="{C0775F59-394C-430B-A651-C5E5C983DAC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ACCF88-4069-4D8D-A0C4-FCD1A05C433F}">
      <dsp:nvSpPr>
        <dsp:cNvPr id="0" name=""/>
        <dsp:cNvSpPr/>
      </dsp:nvSpPr>
      <dsp:spPr>
        <a:xfrm>
          <a:off x="0" y="2327"/>
          <a:ext cx="1093215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B3CA8F-7D19-4FDC-98BB-868A6A3055DB}">
      <dsp:nvSpPr>
        <dsp:cNvPr id="0" name=""/>
        <dsp:cNvSpPr/>
      </dsp:nvSpPr>
      <dsp:spPr>
        <a:xfrm>
          <a:off x="0" y="2327"/>
          <a:ext cx="10932159" cy="1587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t>Way of life gathered around and centered in Jesus Christ </a:t>
          </a:r>
        </a:p>
        <a:p>
          <a:pPr marL="0" lvl="0" indent="0" algn="l" defTabSz="1466850">
            <a:lnSpc>
              <a:spcPct val="90000"/>
            </a:lnSpc>
            <a:spcBef>
              <a:spcPct val="0"/>
            </a:spcBef>
            <a:spcAft>
              <a:spcPct val="35000"/>
            </a:spcAft>
            <a:buNone/>
          </a:pPr>
          <a:r>
            <a:rPr lang="en-US" sz="3300" kern="1200" dirty="0"/>
            <a:t>Acts – 9 times.</a:t>
          </a:r>
        </a:p>
      </dsp:txBody>
      <dsp:txXfrm>
        <a:off x="0" y="2327"/>
        <a:ext cx="10932159" cy="1587161"/>
      </dsp:txXfrm>
    </dsp:sp>
    <dsp:sp modelId="{815727AA-AA6A-4961-B093-9C7969FAE193}">
      <dsp:nvSpPr>
        <dsp:cNvPr id="0" name=""/>
        <dsp:cNvSpPr/>
      </dsp:nvSpPr>
      <dsp:spPr>
        <a:xfrm>
          <a:off x="0" y="1589488"/>
          <a:ext cx="1093215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846B2A-53BC-49ED-84E4-F1E4EBF43A19}">
      <dsp:nvSpPr>
        <dsp:cNvPr id="0" name=""/>
        <dsp:cNvSpPr/>
      </dsp:nvSpPr>
      <dsp:spPr>
        <a:xfrm>
          <a:off x="0" y="1589488"/>
          <a:ext cx="10932159" cy="1587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t>Sermon on the Mount and Plain: Forgiveness, Reconciliation, Justice, Sharing, Society’s transformation is there!</a:t>
          </a:r>
        </a:p>
      </dsp:txBody>
      <dsp:txXfrm>
        <a:off x="0" y="1589488"/>
        <a:ext cx="10932159" cy="1587161"/>
      </dsp:txXfrm>
    </dsp:sp>
    <dsp:sp modelId="{ABAE691E-397B-4423-A697-30981ABB0C39}">
      <dsp:nvSpPr>
        <dsp:cNvPr id="0" name=""/>
        <dsp:cNvSpPr/>
      </dsp:nvSpPr>
      <dsp:spPr>
        <a:xfrm>
          <a:off x="0" y="3176649"/>
          <a:ext cx="1093215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BF7E2D-B724-4795-9F62-D90EE9D4352B}">
      <dsp:nvSpPr>
        <dsp:cNvPr id="0" name=""/>
        <dsp:cNvSpPr/>
      </dsp:nvSpPr>
      <dsp:spPr>
        <a:xfrm>
          <a:off x="0" y="3176649"/>
          <a:ext cx="10932159" cy="1587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t>The Way of Jesus is transformational; this world’s best hope</a:t>
          </a:r>
        </a:p>
      </dsp:txBody>
      <dsp:txXfrm>
        <a:off x="0" y="3176649"/>
        <a:ext cx="10932159" cy="15871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AD2AD-E984-4537-9DE0-AC3C142972EC}">
      <dsp:nvSpPr>
        <dsp:cNvPr id="0" name=""/>
        <dsp:cNvSpPr/>
      </dsp:nvSpPr>
      <dsp:spPr>
        <a:xfrm>
          <a:off x="4155678" y="1198959"/>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36ED699-1251-4E2E-BDC0-32EB91CDB07C}">
      <dsp:nvSpPr>
        <dsp:cNvPr id="0" name=""/>
        <dsp:cNvSpPr/>
      </dsp:nvSpPr>
      <dsp:spPr>
        <a:xfrm>
          <a:off x="3478843" y="0"/>
          <a:ext cx="2826076" cy="98861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kern="1200" dirty="0"/>
            <a:t>Longing</a:t>
          </a:r>
        </a:p>
      </dsp:txBody>
      <dsp:txXfrm>
        <a:off x="3478843" y="0"/>
        <a:ext cx="2826076" cy="988615"/>
      </dsp:txXfrm>
    </dsp:sp>
    <dsp:sp modelId="{913AD010-0E01-402C-B484-DD429B11D09D}">
      <dsp:nvSpPr>
        <dsp:cNvPr id="0" name=""/>
        <dsp:cNvSpPr/>
      </dsp:nvSpPr>
      <dsp:spPr>
        <a:xfrm>
          <a:off x="4715781" y="1605764"/>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F16E8F3-7D6C-40E6-87E4-3C63480554E8}">
      <dsp:nvSpPr>
        <dsp:cNvPr id="0" name=""/>
        <dsp:cNvSpPr/>
      </dsp:nvSpPr>
      <dsp:spPr>
        <a:xfrm>
          <a:off x="6305391" y="1304131"/>
          <a:ext cx="1531302" cy="10727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kern="1200" dirty="0"/>
            <a:t>Fear</a:t>
          </a:r>
        </a:p>
      </dsp:txBody>
      <dsp:txXfrm>
        <a:off x="6305391" y="1304131"/>
        <a:ext cx="1531302" cy="1072753"/>
      </dsp:txXfrm>
    </dsp:sp>
    <dsp:sp modelId="{92D0AA73-2390-405E-B93A-AF48F55F26A8}">
      <dsp:nvSpPr>
        <dsp:cNvPr id="0" name=""/>
        <dsp:cNvSpPr/>
      </dsp:nvSpPr>
      <dsp:spPr>
        <a:xfrm>
          <a:off x="4501988" y="2264560"/>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A65DD56E-FA05-4717-BEE0-1AB0D97EAE5D}">
      <dsp:nvSpPr>
        <dsp:cNvPr id="0" name=""/>
        <dsp:cNvSpPr/>
      </dsp:nvSpPr>
      <dsp:spPr>
        <a:xfrm>
          <a:off x="6069806" y="3134121"/>
          <a:ext cx="1531302" cy="10727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endParaRPr lang="en-US" sz="4000" kern="1200" dirty="0"/>
        </a:p>
      </dsp:txBody>
      <dsp:txXfrm>
        <a:off x="6069806" y="3134121"/>
        <a:ext cx="1531302" cy="1072753"/>
      </dsp:txXfrm>
    </dsp:sp>
    <dsp:sp modelId="{8FCE299B-9801-4D69-B36C-5AA7BD473493}">
      <dsp:nvSpPr>
        <dsp:cNvPr id="0" name=""/>
        <dsp:cNvSpPr/>
      </dsp:nvSpPr>
      <dsp:spPr>
        <a:xfrm>
          <a:off x="3809368" y="2264560"/>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CC616FF-B864-4AB1-B9AB-93E4A772275B}">
      <dsp:nvSpPr>
        <dsp:cNvPr id="0" name=""/>
        <dsp:cNvSpPr/>
      </dsp:nvSpPr>
      <dsp:spPr>
        <a:xfrm>
          <a:off x="2182654" y="3134121"/>
          <a:ext cx="1531302" cy="10727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endParaRPr lang="en-US" sz="4000" kern="1200" dirty="0"/>
        </a:p>
      </dsp:txBody>
      <dsp:txXfrm>
        <a:off x="2182654" y="3134121"/>
        <a:ext cx="1531302" cy="1072753"/>
      </dsp:txXfrm>
    </dsp:sp>
    <dsp:sp modelId="{245FF4D8-7DFA-4DDE-A944-ECBBC599A034}">
      <dsp:nvSpPr>
        <dsp:cNvPr id="0" name=""/>
        <dsp:cNvSpPr/>
      </dsp:nvSpPr>
      <dsp:spPr>
        <a:xfrm>
          <a:off x="3595575" y="1605764"/>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CF781B69-96C0-460A-A4EC-D350EDA1DC3B}">
      <dsp:nvSpPr>
        <dsp:cNvPr id="0" name=""/>
        <dsp:cNvSpPr/>
      </dsp:nvSpPr>
      <dsp:spPr>
        <a:xfrm>
          <a:off x="1947069" y="1304131"/>
          <a:ext cx="1531302" cy="10727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kern="1200" dirty="0"/>
            <a:t>Vitality</a:t>
          </a:r>
        </a:p>
      </dsp:txBody>
      <dsp:txXfrm>
        <a:off x="1947069" y="1304131"/>
        <a:ext cx="1531302" cy="10727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54D9D-51CB-46A6-9DD1-6C3D6FD97414}">
      <dsp:nvSpPr>
        <dsp:cNvPr id="0" name=""/>
        <dsp:cNvSpPr/>
      </dsp:nvSpPr>
      <dsp:spPr>
        <a:xfrm>
          <a:off x="0" y="0"/>
          <a:ext cx="560632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3D389D-7405-49FD-909D-48546F761238}">
      <dsp:nvSpPr>
        <dsp:cNvPr id="0" name=""/>
        <dsp:cNvSpPr/>
      </dsp:nvSpPr>
      <dsp:spPr>
        <a:xfrm>
          <a:off x="0" y="0"/>
          <a:ext cx="5606327" cy="1252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Member Loss</a:t>
          </a:r>
        </a:p>
      </dsp:txBody>
      <dsp:txXfrm>
        <a:off x="0" y="0"/>
        <a:ext cx="5606327" cy="1252830"/>
      </dsp:txXfrm>
    </dsp:sp>
    <dsp:sp modelId="{CE347CC1-75AE-448B-8579-B00CF8D419E2}">
      <dsp:nvSpPr>
        <dsp:cNvPr id="0" name=""/>
        <dsp:cNvSpPr/>
      </dsp:nvSpPr>
      <dsp:spPr>
        <a:xfrm>
          <a:off x="0" y="1252830"/>
          <a:ext cx="560632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D35508-5B55-4C27-958E-5E035C7A9836}">
      <dsp:nvSpPr>
        <dsp:cNvPr id="0" name=""/>
        <dsp:cNvSpPr/>
      </dsp:nvSpPr>
      <dsp:spPr>
        <a:xfrm>
          <a:off x="0" y="1252830"/>
          <a:ext cx="5606327" cy="1252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Institutional Decline (Or Death)</a:t>
          </a:r>
        </a:p>
      </dsp:txBody>
      <dsp:txXfrm>
        <a:off x="0" y="1252830"/>
        <a:ext cx="5606327" cy="1252830"/>
      </dsp:txXfrm>
    </dsp:sp>
    <dsp:sp modelId="{EDCD92C4-EBDE-4728-8723-F85BC0EDE6CE}">
      <dsp:nvSpPr>
        <dsp:cNvPr id="0" name=""/>
        <dsp:cNvSpPr/>
      </dsp:nvSpPr>
      <dsp:spPr>
        <a:xfrm>
          <a:off x="0" y="2505660"/>
          <a:ext cx="560632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BF922D-05F1-45DB-BFA1-BC4BBF7C1238}">
      <dsp:nvSpPr>
        <dsp:cNvPr id="0" name=""/>
        <dsp:cNvSpPr/>
      </dsp:nvSpPr>
      <dsp:spPr>
        <a:xfrm>
          <a:off x="0" y="2505660"/>
          <a:ext cx="5606327" cy="1252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Rhythms of our Way of Life as Practicing Christ-followers</a:t>
          </a:r>
        </a:p>
      </dsp:txBody>
      <dsp:txXfrm>
        <a:off x="0" y="2505660"/>
        <a:ext cx="5606327" cy="1252830"/>
      </dsp:txXfrm>
    </dsp:sp>
    <dsp:sp modelId="{3D89C104-ED53-4971-8798-C36597424E78}">
      <dsp:nvSpPr>
        <dsp:cNvPr id="0" name=""/>
        <dsp:cNvSpPr/>
      </dsp:nvSpPr>
      <dsp:spPr>
        <a:xfrm>
          <a:off x="0" y="3758490"/>
          <a:ext cx="560632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C287CD-4282-4A7A-9309-748C50DEC453}">
      <dsp:nvSpPr>
        <dsp:cNvPr id="0" name=""/>
        <dsp:cNvSpPr/>
      </dsp:nvSpPr>
      <dsp:spPr>
        <a:xfrm>
          <a:off x="0" y="3758490"/>
          <a:ext cx="5606327" cy="1252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Current social and political issues</a:t>
          </a:r>
        </a:p>
      </dsp:txBody>
      <dsp:txXfrm>
        <a:off x="0" y="3758490"/>
        <a:ext cx="5606327" cy="1252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41758-5DF9-458A-A414-4A7FF0B4A6A7}">
      <dsp:nvSpPr>
        <dsp:cNvPr id="0" name=""/>
        <dsp:cNvSpPr/>
      </dsp:nvSpPr>
      <dsp:spPr>
        <a:xfrm>
          <a:off x="0" y="0"/>
          <a:ext cx="560632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FCB536-8CFA-40E6-8DAF-73C692704103}">
      <dsp:nvSpPr>
        <dsp:cNvPr id="0" name=""/>
        <dsp:cNvSpPr/>
      </dsp:nvSpPr>
      <dsp:spPr>
        <a:xfrm>
          <a:off x="0" y="0"/>
          <a:ext cx="5606327" cy="1252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dirty="0"/>
            <a:t>Loss of Friends and Family to Death</a:t>
          </a:r>
        </a:p>
      </dsp:txBody>
      <dsp:txXfrm>
        <a:off x="0" y="0"/>
        <a:ext cx="5606327" cy="1252830"/>
      </dsp:txXfrm>
    </dsp:sp>
    <dsp:sp modelId="{6F8A1504-768D-4712-96AC-1184C04B20FD}">
      <dsp:nvSpPr>
        <dsp:cNvPr id="0" name=""/>
        <dsp:cNvSpPr/>
      </dsp:nvSpPr>
      <dsp:spPr>
        <a:xfrm>
          <a:off x="0" y="1252830"/>
          <a:ext cx="560632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C2C442-B811-490D-A824-4F0EFD6F1A8F}">
      <dsp:nvSpPr>
        <dsp:cNvPr id="0" name=""/>
        <dsp:cNvSpPr/>
      </dsp:nvSpPr>
      <dsp:spPr>
        <a:xfrm>
          <a:off x="0" y="1252830"/>
          <a:ext cx="5606327" cy="1252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Loss of Employment and Finances</a:t>
          </a:r>
        </a:p>
      </dsp:txBody>
      <dsp:txXfrm>
        <a:off x="0" y="1252830"/>
        <a:ext cx="5606327" cy="1252830"/>
      </dsp:txXfrm>
    </dsp:sp>
    <dsp:sp modelId="{F06E0A37-04DE-45DC-8041-DF6D416E8B16}">
      <dsp:nvSpPr>
        <dsp:cNvPr id="0" name=""/>
        <dsp:cNvSpPr/>
      </dsp:nvSpPr>
      <dsp:spPr>
        <a:xfrm>
          <a:off x="0" y="2505660"/>
          <a:ext cx="560632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D6ECB8-AFC0-4CC0-8375-751994AEA862}">
      <dsp:nvSpPr>
        <dsp:cNvPr id="0" name=""/>
        <dsp:cNvSpPr/>
      </dsp:nvSpPr>
      <dsp:spPr>
        <a:xfrm>
          <a:off x="0" y="2505660"/>
          <a:ext cx="5606327" cy="1252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Loss of Opportunities and Aspirations</a:t>
          </a:r>
        </a:p>
      </dsp:txBody>
      <dsp:txXfrm>
        <a:off x="0" y="2505660"/>
        <a:ext cx="5606327" cy="1252830"/>
      </dsp:txXfrm>
    </dsp:sp>
    <dsp:sp modelId="{51AB5AF8-C6DC-4E9A-A95D-194D6C461961}">
      <dsp:nvSpPr>
        <dsp:cNvPr id="0" name=""/>
        <dsp:cNvSpPr/>
      </dsp:nvSpPr>
      <dsp:spPr>
        <a:xfrm>
          <a:off x="0" y="3758490"/>
          <a:ext cx="560632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26E649-1F48-4B7F-BF7E-186F2104801F}">
      <dsp:nvSpPr>
        <dsp:cNvPr id="0" name=""/>
        <dsp:cNvSpPr/>
      </dsp:nvSpPr>
      <dsp:spPr>
        <a:xfrm>
          <a:off x="0" y="3758490"/>
          <a:ext cx="5606327" cy="1252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Loss of Familiar Faith Practices</a:t>
          </a:r>
        </a:p>
      </dsp:txBody>
      <dsp:txXfrm>
        <a:off x="0" y="3758490"/>
        <a:ext cx="5606327" cy="12528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F8BF6-9613-41FD-948C-7BE757261840}">
      <dsp:nvSpPr>
        <dsp:cNvPr id="0" name=""/>
        <dsp:cNvSpPr/>
      </dsp:nvSpPr>
      <dsp:spPr>
        <a:xfrm>
          <a:off x="0" y="611"/>
          <a:ext cx="560632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F8E31E-9B19-4628-8475-9E2FF59701B2}">
      <dsp:nvSpPr>
        <dsp:cNvPr id="0" name=""/>
        <dsp:cNvSpPr/>
      </dsp:nvSpPr>
      <dsp:spPr>
        <a:xfrm>
          <a:off x="0" y="611"/>
          <a:ext cx="5606327" cy="100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Alive in the Adventure of Jesus</a:t>
          </a:r>
        </a:p>
      </dsp:txBody>
      <dsp:txXfrm>
        <a:off x="0" y="611"/>
        <a:ext cx="5606327" cy="1002019"/>
      </dsp:txXfrm>
    </dsp:sp>
    <dsp:sp modelId="{E99E26E3-37C5-4614-8A7C-D3254B0C671A}">
      <dsp:nvSpPr>
        <dsp:cNvPr id="0" name=""/>
        <dsp:cNvSpPr/>
      </dsp:nvSpPr>
      <dsp:spPr>
        <a:xfrm>
          <a:off x="0" y="1002631"/>
          <a:ext cx="560632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5EBECE-7005-4127-9A35-68C92516FA85}">
      <dsp:nvSpPr>
        <dsp:cNvPr id="0" name=""/>
        <dsp:cNvSpPr/>
      </dsp:nvSpPr>
      <dsp:spPr>
        <a:xfrm>
          <a:off x="0" y="1002631"/>
          <a:ext cx="5606327" cy="100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Hope</a:t>
          </a:r>
        </a:p>
      </dsp:txBody>
      <dsp:txXfrm>
        <a:off x="0" y="1002631"/>
        <a:ext cx="5606327" cy="1002019"/>
      </dsp:txXfrm>
    </dsp:sp>
    <dsp:sp modelId="{80D7CE3C-AA29-4D47-B579-44FCD503802F}">
      <dsp:nvSpPr>
        <dsp:cNvPr id="0" name=""/>
        <dsp:cNvSpPr/>
      </dsp:nvSpPr>
      <dsp:spPr>
        <a:xfrm>
          <a:off x="0" y="2004650"/>
          <a:ext cx="560632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ADB8B6-0EA9-497F-8FA5-FFA9A7015DC3}">
      <dsp:nvSpPr>
        <dsp:cNvPr id="0" name=""/>
        <dsp:cNvSpPr/>
      </dsp:nvSpPr>
      <dsp:spPr>
        <a:xfrm>
          <a:off x="0" y="2004650"/>
          <a:ext cx="5606327" cy="100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Eagerness</a:t>
          </a:r>
        </a:p>
      </dsp:txBody>
      <dsp:txXfrm>
        <a:off x="0" y="2004650"/>
        <a:ext cx="5606327" cy="1002019"/>
      </dsp:txXfrm>
    </dsp:sp>
    <dsp:sp modelId="{E6014F09-2972-47D7-80DA-F2A195718764}">
      <dsp:nvSpPr>
        <dsp:cNvPr id="0" name=""/>
        <dsp:cNvSpPr/>
      </dsp:nvSpPr>
      <dsp:spPr>
        <a:xfrm>
          <a:off x="0" y="3006670"/>
          <a:ext cx="560632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B7AADE-1C76-430B-93F0-08BBD1557AA5}">
      <dsp:nvSpPr>
        <dsp:cNvPr id="0" name=""/>
        <dsp:cNvSpPr/>
      </dsp:nvSpPr>
      <dsp:spPr>
        <a:xfrm>
          <a:off x="0" y="3006670"/>
          <a:ext cx="5606327" cy="100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Leaning Forward</a:t>
          </a:r>
        </a:p>
      </dsp:txBody>
      <dsp:txXfrm>
        <a:off x="0" y="3006670"/>
        <a:ext cx="5606327" cy="1002019"/>
      </dsp:txXfrm>
    </dsp:sp>
    <dsp:sp modelId="{3826B1A8-BC43-4473-B396-AAA07AF97534}">
      <dsp:nvSpPr>
        <dsp:cNvPr id="0" name=""/>
        <dsp:cNvSpPr/>
      </dsp:nvSpPr>
      <dsp:spPr>
        <a:xfrm>
          <a:off x="0" y="4008689"/>
          <a:ext cx="560632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26EF82-1054-4064-9C57-4BBDAAA5C692}">
      <dsp:nvSpPr>
        <dsp:cNvPr id="0" name=""/>
        <dsp:cNvSpPr/>
      </dsp:nvSpPr>
      <dsp:spPr>
        <a:xfrm>
          <a:off x="0" y="4008689"/>
          <a:ext cx="5606327" cy="100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Longing for Future Church</a:t>
          </a:r>
        </a:p>
      </dsp:txBody>
      <dsp:txXfrm>
        <a:off x="0" y="4008689"/>
        <a:ext cx="5606327" cy="10020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AD2AD-E984-4537-9DE0-AC3C142972EC}">
      <dsp:nvSpPr>
        <dsp:cNvPr id="0" name=""/>
        <dsp:cNvSpPr/>
      </dsp:nvSpPr>
      <dsp:spPr>
        <a:xfrm>
          <a:off x="4155678" y="1198959"/>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36ED699-1251-4E2E-BDC0-32EB91CDB07C}">
      <dsp:nvSpPr>
        <dsp:cNvPr id="0" name=""/>
        <dsp:cNvSpPr/>
      </dsp:nvSpPr>
      <dsp:spPr>
        <a:xfrm>
          <a:off x="3478843" y="0"/>
          <a:ext cx="2826076" cy="98861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kern="1200" dirty="0"/>
            <a:t>Longing</a:t>
          </a:r>
        </a:p>
      </dsp:txBody>
      <dsp:txXfrm>
        <a:off x="3478843" y="0"/>
        <a:ext cx="2826076" cy="988615"/>
      </dsp:txXfrm>
    </dsp:sp>
    <dsp:sp modelId="{913AD010-0E01-402C-B484-DD429B11D09D}">
      <dsp:nvSpPr>
        <dsp:cNvPr id="0" name=""/>
        <dsp:cNvSpPr/>
      </dsp:nvSpPr>
      <dsp:spPr>
        <a:xfrm>
          <a:off x="4715781" y="1605764"/>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F16E8F3-7D6C-40E6-87E4-3C63480554E8}">
      <dsp:nvSpPr>
        <dsp:cNvPr id="0" name=""/>
        <dsp:cNvSpPr/>
      </dsp:nvSpPr>
      <dsp:spPr>
        <a:xfrm>
          <a:off x="6305391" y="1304131"/>
          <a:ext cx="1531302" cy="10727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kern="1200" dirty="0"/>
            <a:t>Fear</a:t>
          </a:r>
        </a:p>
      </dsp:txBody>
      <dsp:txXfrm>
        <a:off x="6305391" y="1304131"/>
        <a:ext cx="1531302" cy="1072753"/>
      </dsp:txXfrm>
    </dsp:sp>
    <dsp:sp modelId="{92D0AA73-2390-405E-B93A-AF48F55F26A8}">
      <dsp:nvSpPr>
        <dsp:cNvPr id="0" name=""/>
        <dsp:cNvSpPr/>
      </dsp:nvSpPr>
      <dsp:spPr>
        <a:xfrm>
          <a:off x="4501988" y="2264560"/>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A65DD56E-FA05-4717-BEE0-1AB0D97EAE5D}">
      <dsp:nvSpPr>
        <dsp:cNvPr id="0" name=""/>
        <dsp:cNvSpPr/>
      </dsp:nvSpPr>
      <dsp:spPr>
        <a:xfrm>
          <a:off x="6069806" y="3134121"/>
          <a:ext cx="1531302" cy="10727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endParaRPr lang="en-US" sz="4000" kern="1200"/>
        </a:p>
      </dsp:txBody>
      <dsp:txXfrm>
        <a:off x="6069806" y="3134121"/>
        <a:ext cx="1531302" cy="1072753"/>
      </dsp:txXfrm>
    </dsp:sp>
    <dsp:sp modelId="{8FCE299B-9801-4D69-B36C-5AA7BD473493}">
      <dsp:nvSpPr>
        <dsp:cNvPr id="0" name=""/>
        <dsp:cNvSpPr/>
      </dsp:nvSpPr>
      <dsp:spPr>
        <a:xfrm>
          <a:off x="3809368" y="2264560"/>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CC616FF-B864-4AB1-B9AB-93E4A772275B}">
      <dsp:nvSpPr>
        <dsp:cNvPr id="0" name=""/>
        <dsp:cNvSpPr/>
      </dsp:nvSpPr>
      <dsp:spPr>
        <a:xfrm>
          <a:off x="2182654" y="3134121"/>
          <a:ext cx="1531302" cy="10727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endParaRPr lang="en-US" sz="4000" kern="1200"/>
        </a:p>
      </dsp:txBody>
      <dsp:txXfrm>
        <a:off x="2182654" y="3134121"/>
        <a:ext cx="1531302" cy="1072753"/>
      </dsp:txXfrm>
    </dsp:sp>
    <dsp:sp modelId="{245FF4D8-7DFA-4DDE-A944-ECBBC599A034}">
      <dsp:nvSpPr>
        <dsp:cNvPr id="0" name=""/>
        <dsp:cNvSpPr/>
      </dsp:nvSpPr>
      <dsp:spPr>
        <a:xfrm>
          <a:off x="3595575" y="1605764"/>
          <a:ext cx="1472406" cy="147240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CF781B69-96C0-460A-A4EC-D350EDA1DC3B}">
      <dsp:nvSpPr>
        <dsp:cNvPr id="0" name=""/>
        <dsp:cNvSpPr/>
      </dsp:nvSpPr>
      <dsp:spPr>
        <a:xfrm>
          <a:off x="1947069" y="1304131"/>
          <a:ext cx="1531302" cy="10727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kern="1200" dirty="0"/>
            <a:t>Vitality</a:t>
          </a:r>
        </a:p>
      </dsp:txBody>
      <dsp:txXfrm>
        <a:off x="1947069" y="1304131"/>
        <a:ext cx="1531302" cy="107275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068CB-5764-436B-8E3B-A62B8A73D149}">
      <dsp:nvSpPr>
        <dsp:cNvPr id="0" name=""/>
        <dsp:cNvSpPr/>
      </dsp:nvSpPr>
      <dsp:spPr>
        <a:xfrm>
          <a:off x="156" y="376844"/>
          <a:ext cx="4590320" cy="245465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BD3A91-82EC-4916-A851-4B244EC99E28}">
      <dsp:nvSpPr>
        <dsp:cNvPr id="0" name=""/>
        <dsp:cNvSpPr/>
      </dsp:nvSpPr>
      <dsp:spPr>
        <a:xfrm>
          <a:off x="218953" y="584701"/>
          <a:ext cx="4590320" cy="245465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Reflect on your congregation – Which is most present and which is least present?</a:t>
          </a:r>
        </a:p>
      </dsp:txBody>
      <dsp:txXfrm>
        <a:off x="290848" y="656596"/>
        <a:ext cx="4446530" cy="2310869"/>
      </dsp:txXfrm>
    </dsp:sp>
    <dsp:sp modelId="{5D9B7023-9DD1-49A1-A194-11E43C1F1238}">
      <dsp:nvSpPr>
        <dsp:cNvPr id="0" name=""/>
        <dsp:cNvSpPr/>
      </dsp:nvSpPr>
      <dsp:spPr>
        <a:xfrm>
          <a:off x="5028070" y="376844"/>
          <a:ext cx="4536739" cy="241827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DC3D43-F7F6-4A85-A8E1-F1806005F47E}">
      <dsp:nvSpPr>
        <dsp:cNvPr id="0" name=""/>
        <dsp:cNvSpPr/>
      </dsp:nvSpPr>
      <dsp:spPr>
        <a:xfrm>
          <a:off x="5246867" y="584701"/>
          <a:ext cx="4536739" cy="241827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What does this mean for church leadership?</a:t>
          </a:r>
        </a:p>
        <a:p>
          <a:pPr marL="0" lvl="0" indent="0" algn="ctr" defTabSz="1555750">
            <a:lnSpc>
              <a:spcPct val="90000"/>
            </a:lnSpc>
            <a:spcBef>
              <a:spcPct val="0"/>
            </a:spcBef>
            <a:spcAft>
              <a:spcPct val="35000"/>
            </a:spcAft>
            <a:buNone/>
          </a:pPr>
          <a:r>
            <a:rPr lang="en-US" sz="3500" kern="1200" dirty="0"/>
            <a:t>Takeaways from this?</a:t>
          </a:r>
        </a:p>
      </dsp:txBody>
      <dsp:txXfrm>
        <a:off x="5317696" y="655530"/>
        <a:ext cx="4395081" cy="227661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B5DDF-67E6-4309-BACC-E4F5A40125DB}">
      <dsp:nvSpPr>
        <dsp:cNvPr id="0" name=""/>
        <dsp:cNvSpPr/>
      </dsp:nvSpPr>
      <dsp:spPr>
        <a:xfrm>
          <a:off x="0" y="587677"/>
          <a:ext cx="9784079"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For Christian Formation</a:t>
          </a:r>
        </a:p>
      </dsp:txBody>
      <dsp:txXfrm>
        <a:off x="45663" y="633340"/>
        <a:ext cx="9692753" cy="844089"/>
      </dsp:txXfrm>
    </dsp:sp>
    <dsp:sp modelId="{5505614A-71B8-4E90-A26C-82F515DD9246}">
      <dsp:nvSpPr>
        <dsp:cNvPr id="0" name=""/>
        <dsp:cNvSpPr/>
      </dsp:nvSpPr>
      <dsp:spPr>
        <a:xfrm>
          <a:off x="0" y="1635412"/>
          <a:ext cx="9784079"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For Church Staff and Lay Leadership Dialogue</a:t>
          </a:r>
        </a:p>
      </dsp:txBody>
      <dsp:txXfrm>
        <a:off x="45663" y="1681075"/>
        <a:ext cx="9692753" cy="844089"/>
      </dsp:txXfrm>
    </dsp:sp>
    <dsp:sp modelId="{C0775F59-394C-430B-A651-C5E5C983DACB}">
      <dsp:nvSpPr>
        <dsp:cNvPr id="0" name=""/>
        <dsp:cNvSpPr/>
      </dsp:nvSpPr>
      <dsp:spPr>
        <a:xfrm>
          <a:off x="0" y="2683147"/>
          <a:ext cx="9784079"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hlinkClick xmlns:r="http://schemas.openxmlformats.org/officeDocument/2006/relationships" r:id="rId1"/>
            </a:rPr>
            <a:t>https://youtu.be/EbntDzeSL48</a:t>
          </a:r>
          <a:r>
            <a:rPr lang="en-US" sz="3900" kern="1200"/>
            <a:t> </a:t>
          </a:r>
        </a:p>
      </dsp:txBody>
      <dsp:txXfrm>
        <a:off x="45663" y="2728810"/>
        <a:ext cx="9692753" cy="84408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2/15/2022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2/15/2022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C386E39-6666-4F26-BDBC-CCA76D5DD5D2}"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7A87FB-77BC-4629-BB64-11CD8D50BB35}" type="slidenum">
              <a:rPr lang="en-US" smtClean="0"/>
              <a:t>‹#›</a:t>
            </a:fld>
            <a:endParaRPr lang="en-US"/>
          </a:p>
        </p:txBody>
      </p:sp>
    </p:spTree>
    <p:extLst>
      <p:ext uri="{BB962C8B-B14F-4D97-AF65-F5344CB8AC3E}">
        <p14:creationId xmlns:p14="http://schemas.microsoft.com/office/powerpoint/2010/main" val="275394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583DDF-CA54-461A-A486-592D2374C532}"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400569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E583DDF-CA54-461A-A486-592D2374C532}" type="datetimeFigureOut">
              <a:rPr lang="en-US" smtClean="0"/>
              <a:t>2/15/2022</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lang="en-US" smtClean="0"/>
              <a:t>‹#›</a:t>
            </a:fld>
            <a:endParaRPr lang="en-US"/>
          </a:p>
        </p:txBody>
      </p:sp>
    </p:spTree>
    <p:extLst>
      <p:ext uri="{BB962C8B-B14F-4D97-AF65-F5344CB8AC3E}">
        <p14:creationId xmlns:p14="http://schemas.microsoft.com/office/powerpoint/2010/main" val="14070547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D7D43D-6574-4C7B-808D-C6C12215A4D4}" type="datetimeFigureOut">
              <a:rPr lang="en-US" smtClean="0"/>
              <a:t>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ECE5F2-81AA-4605-B028-6FBA391056AF}" type="slidenum">
              <a:rPr lang="en-US" smtClean="0"/>
              <a:t>‹#›</a:t>
            </a:fld>
            <a:endParaRPr lang="en-US"/>
          </a:p>
        </p:txBody>
      </p:sp>
    </p:spTree>
    <p:extLst>
      <p:ext uri="{BB962C8B-B14F-4D97-AF65-F5344CB8AC3E}">
        <p14:creationId xmlns:p14="http://schemas.microsoft.com/office/powerpoint/2010/main" val="93902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583DDF-CA54-461A-A486-592D2374C532}" type="datetimeFigureOut">
              <a:rPr lang="en-US" smtClean="0"/>
              <a:t>2/15/2022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41528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583DDF-CA54-461A-A486-592D2374C532}" type="datetimeFigureOut">
              <a:rPr lang="en-US" smtClean="0"/>
              <a:t>2/15/2022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198655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83DDF-CA54-461A-A486-592D2374C532}" type="datetimeFigureOut">
              <a:rPr lang="en-US" smtClean="0"/>
              <a:pPr/>
              <a:t>2/15/2022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8D9AD5-F248-4919-864A-CFD76CC027D6}" type="slidenum">
              <a:rPr lang="en-US" smtClean="0"/>
              <a:pPr/>
              <a:t>‹#›</a:t>
            </a:fld>
            <a:endParaRPr lang="en-US"/>
          </a:p>
        </p:txBody>
      </p:sp>
    </p:spTree>
    <p:extLst>
      <p:ext uri="{BB962C8B-B14F-4D97-AF65-F5344CB8AC3E}">
        <p14:creationId xmlns:p14="http://schemas.microsoft.com/office/powerpoint/2010/main" val="34619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583DDF-CA54-461A-A486-592D2374C532}" type="datetimeFigureOut">
              <a:rPr lang="en-US" smtClean="0"/>
              <a:t>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3947910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583DDF-CA54-461A-A486-592D2374C532}" type="datetimeFigureOut">
              <a:rPr lang="en-US" smtClean="0"/>
              <a:t>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71847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583DDF-CA54-461A-A486-592D2374C532}"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181381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E583DDF-CA54-461A-A486-592D2374C532}" type="datetimeFigureOut">
              <a:rPr lang="en-US" smtClean="0"/>
              <a:t>2/15/2022</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283467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433CC0-B9B0-45C3-B0CB-3F5C12665B7B}" type="datetime1">
              <a:rPr lang="en-US" smtClean="0"/>
              <a:t>2/15/2022</a:t>
            </a:fld>
            <a:endParaRPr lang="en-US"/>
          </a:p>
        </p:txBody>
      </p:sp>
      <p:sp>
        <p:nvSpPr>
          <p:cNvPr id="5" name="Footer Placeholder 4"/>
          <p:cNvSpPr>
            <a:spLocks noGrp="1"/>
          </p:cNvSpPr>
          <p:nvPr>
            <p:ph type="ftr" sz="quarter" idx="11"/>
          </p:nvPr>
        </p:nvSpPr>
        <p:spPr/>
        <p:txBody>
          <a:bodyPr/>
          <a:lstStyle/>
          <a:p>
            <a:r>
              <a:rPr lang="en-US"/>
              <a:t>Mark Tidsworth, Pinnacle Leadership Associates</a:t>
            </a:r>
          </a:p>
        </p:txBody>
      </p:sp>
      <p:sp>
        <p:nvSpPr>
          <p:cNvPr id="6" name="Slide Number Placeholder 5"/>
          <p:cNvSpPr>
            <a:spLocks noGrp="1"/>
          </p:cNvSpPr>
          <p:nvPr>
            <p:ph type="sldNum" sz="quarter" idx="12"/>
          </p:nvPr>
        </p:nvSpPr>
        <p:spPr/>
        <p:txBody>
          <a:bodyPr/>
          <a:lstStyle/>
          <a:p>
            <a:fld id="{D97A87FB-77BC-4629-BB64-11CD8D50BB35}" type="slidenum">
              <a:rPr lang="en-US" smtClean="0"/>
              <a:t>‹#›</a:t>
            </a:fld>
            <a:endParaRPr lang="en-US"/>
          </a:p>
        </p:txBody>
      </p:sp>
    </p:spTree>
    <p:extLst>
      <p:ext uri="{BB962C8B-B14F-4D97-AF65-F5344CB8AC3E}">
        <p14:creationId xmlns:p14="http://schemas.microsoft.com/office/powerpoint/2010/main" val="293620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3170EE-B2EA-4A05-A31D-EF4DC9C2F455}" type="datetime1">
              <a:rPr lang="en-US" smtClean="0"/>
              <a:t>2/15/2022</a:t>
            </a:fld>
            <a:endParaRPr lang="en-US"/>
          </a:p>
        </p:txBody>
      </p:sp>
      <p:sp>
        <p:nvSpPr>
          <p:cNvPr id="5" name="Footer Placeholder 4"/>
          <p:cNvSpPr>
            <a:spLocks noGrp="1"/>
          </p:cNvSpPr>
          <p:nvPr>
            <p:ph type="ftr" sz="quarter" idx="11"/>
          </p:nvPr>
        </p:nvSpPr>
        <p:spPr/>
        <p:txBody>
          <a:bodyPr/>
          <a:lstStyle/>
          <a:p>
            <a:r>
              <a:rPr lang="en-US"/>
              <a:t>Mark Tidsworth, Pinnacle Leadership Associates</a:t>
            </a:r>
            <a:endParaRPr lang="en-US" dirty="0"/>
          </a:p>
        </p:txBody>
      </p:sp>
      <p:sp>
        <p:nvSpPr>
          <p:cNvPr id="6" name="Slide Number Placeholder 5"/>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182734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0E3B26FE-D9EE-4BB2-A78C-B2000B65A2E0}" type="datetime1">
              <a:rPr lang="en-US" smtClean="0"/>
              <a:t>2/15/2022</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a:t>Mark Tidsworth, Pinnacle Leadership Associates</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lang="en-US" smtClean="0"/>
              <a:t>‹#›</a:t>
            </a:fld>
            <a:endParaRPr lang="en-US"/>
          </a:p>
        </p:txBody>
      </p:sp>
    </p:spTree>
    <p:extLst>
      <p:ext uri="{BB962C8B-B14F-4D97-AF65-F5344CB8AC3E}">
        <p14:creationId xmlns:p14="http://schemas.microsoft.com/office/powerpoint/2010/main" val="7795796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6D451F6-95E8-41DF-9BF9-BD8D836F8B59}" type="datetime1">
              <a:rPr lang="en-US" smtClean="0"/>
              <a:t>2/15/2022</a:t>
            </a:fld>
            <a:endParaRPr lang="en-US"/>
          </a:p>
        </p:txBody>
      </p:sp>
      <p:sp>
        <p:nvSpPr>
          <p:cNvPr id="6" name="Footer Placeholder 5"/>
          <p:cNvSpPr>
            <a:spLocks noGrp="1"/>
          </p:cNvSpPr>
          <p:nvPr>
            <p:ph type="ftr" sz="quarter" idx="11"/>
          </p:nvPr>
        </p:nvSpPr>
        <p:spPr/>
        <p:txBody>
          <a:bodyPr/>
          <a:lstStyle/>
          <a:p>
            <a:r>
              <a:rPr lang="en-US"/>
              <a:t>Mark Tidsworth, Pinnacle Leadership Associates</a:t>
            </a:r>
          </a:p>
        </p:txBody>
      </p:sp>
      <p:sp>
        <p:nvSpPr>
          <p:cNvPr id="7" name="Slide Number Placeholder 6"/>
          <p:cNvSpPr>
            <a:spLocks noGrp="1"/>
          </p:cNvSpPr>
          <p:nvPr>
            <p:ph type="sldNum" sz="quarter" idx="12"/>
          </p:nvPr>
        </p:nvSpPr>
        <p:spPr/>
        <p:txBody>
          <a:bodyPr/>
          <a:lstStyle/>
          <a:p>
            <a:fld id="{A0ECE5F2-81AA-4605-B028-6FBA391056AF}" type="slidenum">
              <a:rPr lang="en-US" smtClean="0"/>
              <a:t>‹#›</a:t>
            </a:fld>
            <a:endParaRPr lang="en-US"/>
          </a:p>
        </p:txBody>
      </p:sp>
    </p:spTree>
    <p:extLst>
      <p:ext uri="{BB962C8B-B14F-4D97-AF65-F5344CB8AC3E}">
        <p14:creationId xmlns:p14="http://schemas.microsoft.com/office/powerpoint/2010/main" val="62255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A55FDC-B1BC-4EE9-999E-F1F24FE6EB28}" type="datetime1">
              <a:rPr lang="en-US" smtClean="0"/>
              <a:t>2/15/2022</a:t>
            </a:fld>
            <a:endParaRPr lang="en-US"/>
          </a:p>
        </p:txBody>
      </p:sp>
      <p:sp>
        <p:nvSpPr>
          <p:cNvPr id="8" name="Footer Placeholder 7"/>
          <p:cNvSpPr>
            <a:spLocks noGrp="1"/>
          </p:cNvSpPr>
          <p:nvPr>
            <p:ph type="ftr" sz="quarter" idx="11"/>
          </p:nvPr>
        </p:nvSpPr>
        <p:spPr/>
        <p:txBody>
          <a:bodyPr/>
          <a:lstStyle/>
          <a:p>
            <a:r>
              <a:rPr lang="en-US"/>
              <a:t>Mark Tidsworth, Pinnacle Leadership Associates</a:t>
            </a:r>
          </a:p>
        </p:txBody>
      </p:sp>
      <p:sp>
        <p:nvSpPr>
          <p:cNvPr id="9" name="Slide Number Placeholder 8"/>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259910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8576D5-34C3-491B-8610-DF2A86715A71}" type="datetime1">
              <a:rPr lang="en-US" smtClean="0"/>
              <a:t>2/15/2022</a:t>
            </a:fld>
            <a:endParaRPr lang="en-US"/>
          </a:p>
        </p:txBody>
      </p:sp>
      <p:sp>
        <p:nvSpPr>
          <p:cNvPr id="4" name="Footer Placeholder 3"/>
          <p:cNvSpPr>
            <a:spLocks noGrp="1"/>
          </p:cNvSpPr>
          <p:nvPr>
            <p:ph type="ftr" sz="quarter" idx="11"/>
          </p:nvPr>
        </p:nvSpPr>
        <p:spPr/>
        <p:txBody>
          <a:bodyPr/>
          <a:lstStyle/>
          <a:p>
            <a:r>
              <a:rPr lang="en-US"/>
              <a:t>Mark Tidsworth, Pinnacle Leadership Associates</a:t>
            </a:r>
          </a:p>
        </p:txBody>
      </p:sp>
      <p:sp>
        <p:nvSpPr>
          <p:cNvPr id="5" name="Slide Number Placeholder 4"/>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2338551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005BB7-6AFE-464B-B38B-1BFD693220DE}" type="datetime1">
              <a:rPr lang="en-US" smtClean="0"/>
              <a:t>2/15/2022</a:t>
            </a:fld>
            <a:endParaRPr lang="en-US"/>
          </a:p>
        </p:txBody>
      </p:sp>
      <p:sp>
        <p:nvSpPr>
          <p:cNvPr id="3" name="Footer Placeholder 2"/>
          <p:cNvSpPr>
            <a:spLocks noGrp="1"/>
          </p:cNvSpPr>
          <p:nvPr>
            <p:ph type="ftr" sz="quarter" idx="11"/>
          </p:nvPr>
        </p:nvSpPr>
        <p:spPr/>
        <p:txBody>
          <a:bodyPr/>
          <a:lstStyle/>
          <a:p>
            <a:r>
              <a:rPr lang="en-US"/>
              <a:t>Mark Tidsworth, Pinnacle Leadership Associates</a:t>
            </a:r>
          </a:p>
        </p:txBody>
      </p:sp>
      <p:sp>
        <p:nvSpPr>
          <p:cNvPr id="4" name="Slide Number Placeholder 3"/>
          <p:cNvSpPr>
            <a:spLocks noGrp="1"/>
          </p:cNvSpPr>
          <p:nvPr>
            <p:ph type="sldNum" sz="quarter" idx="12"/>
          </p:nvPr>
        </p:nvSpPr>
        <p:spPr/>
        <p:txBody>
          <a:bodyPr/>
          <a:lstStyle/>
          <a:p>
            <a:fld id="{CA8D9AD5-F248-4919-864A-CFD76CC027D6}" type="slidenum">
              <a:rPr lang="en-US" smtClean="0"/>
              <a:pPr/>
              <a:t>‹#›</a:t>
            </a:fld>
            <a:endParaRPr lang="en-US"/>
          </a:p>
        </p:txBody>
      </p:sp>
    </p:spTree>
    <p:extLst>
      <p:ext uri="{BB962C8B-B14F-4D97-AF65-F5344CB8AC3E}">
        <p14:creationId xmlns:p14="http://schemas.microsoft.com/office/powerpoint/2010/main" val="30535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369A7B-363E-4195-8ABF-8B202B1D253C}" type="datetime1">
              <a:rPr lang="en-US" smtClean="0"/>
              <a:t>2/15/2022</a:t>
            </a:fld>
            <a:endParaRPr lang="en-US"/>
          </a:p>
        </p:txBody>
      </p:sp>
      <p:sp>
        <p:nvSpPr>
          <p:cNvPr id="6" name="Footer Placeholder 5"/>
          <p:cNvSpPr>
            <a:spLocks noGrp="1"/>
          </p:cNvSpPr>
          <p:nvPr>
            <p:ph type="ftr" sz="quarter" idx="11"/>
          </p:nvPr>
        </p:nvSpPr>
        <p:spPr/>
        <p:txBody>
          <a:bodyPr/>
          <a:lstStyle/>
          <a:p>
            <a:r>
              <a:rPr lang="en-US"/>
              <a:t>Mark Tidsworth, Pinnacle Leadership Associates</a:t>
            </a:r>
          </a:p>
        </p:txBody>
      </p:sp>
      <p:sp>
        <p:nvSpPr>
          <p:cNvPr id="7" name="Slide Number Placeholder 6"/>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60471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7A31B8-75CF-4BBA-A5BA-212B3065707E}" type="datetime1">
              <a:rPr lang="en-US" smtClean="0"/>
              <a:t>2/15/2022</a:t>
            </a:fld>
            <a:endParaRPr lang="en-US"/>
          </a:p>
        </p:txBody>
      </p:sp>
      <p:sp>
        <p:nvSpPr>
          <p:cNvPr id="6" name="Footer Placeholder 5"/>
          <p:cNvSpPr>
            <a:spLocks noGrp="1"/>
          </p:cNvSpPr>
          <p:nvPr>
            <p:ph type="ftr" sz="quarter" idx="11"/>
          </p:nvPr>
        </p:nvSpPr>
        <p:spPr/>
        <p:txBody>
          <a:bodyPr/>
          <a:lstStyle/>
          <a:p>
            <a:r>
              <a:rPr lang="en-US"/>
              <a:t>Mark Tidsworth, Pinnacle Leadership Associates</a:t>
            </a:r>
          </a:p>
        </p:txBody>
      </p:sp>
      <p:sp>
        <p:nvSpPr>
          <p:cNvPr id="7" name="Slide Number Placeholder 6"/>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96119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378E80-C14B-46FC-A7BE-32ABBD633844}" type="datetime1">
              <a:rPr lang="en-US" smtClean="0"/>
              <a:t>2/15/2022</a:t>
            </a:fld>
            <a:endParaRPr lang="en-US"/>
          </a:p>
        </p:txBody>
      </p:sp>
      <p:sp>
        <p:nvSpPr>
          <p:cNvPr id="5" name="Footer Placeholder 4"/>
          <p:cNvSpPr>
            <a:spLocks noGrp="1"/>
          </p:cNvSpPr>
          <p:nvPr>
            <p:ph type="ftr" sz="quarter" idx="11"/>
          </p:nvPr>
        </p:nvSpPr>
        <p:spPr/>
        <p:txBody>
          <a:bodyPr/>
          <a:lstStyle/>
          <a:p>
            <a:r>
              <a:rPr lang="en-US"/>
              <a:t>Mark Tidsworth, Pinnacle Leadership Associates</a:t>
            </a:r>
          </a:p>
        </p:txBody>
      </p:sp>
      <p:sp>
        <p:nvSpPr>
          <p:cNvPr id="6" name="Slide Number Placeholder 5"/>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173065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D38D1732-92E1-4896-BFB3-7ABC2B338F49}" type="datetime1">
              <a:rPr lang="en-US" smtClean="0"/>
              <a:t>2/15/2022</a:t>
            </a:fld>
            <a:endParaRPr lang="en-US"/>
          </a:p>
        </p:txBody>
      </p:sp>
      <p:sp>
        <p:nvSpPr>
          <p:cNvPr id="5" name="Footer Placeholder 4"/>
          <p:cNvSpPr>
            <a:spLocks noGrp="1"/>
          </p:cNvSpPr>
          <p:nvPr>
            <p:ph type="ftr" sz="quarter" idx="11"/>
          </p:nvPr>
        </p:nvSpPr>
        <p:spPr>
          <a:xfrm>
            <a:off x="3776135" y="6422854"/>
            <a:ext cx="4279669" cy="365125"/>
          </a:xfrm>
        </p:spPr>
        <p:txBody>
          <a:bodyPr/>
          <a:lstStyle/>
          <a:p>
            <a:r>
              <a:rPr lang="en-US"/>
              <a:t>Mark Tidsworth, Pinnacle Leadership Associates</a:t>
            </a:r>
          </a:p>
        </p:txBody>
      </p:sp>
      <p:sp>
        <p:nvSpPr>
          <p:cNvPr id="6" name="Slide Number Placeholder 5"/>
          <p:cNvSpPr>
            <a:spLocks noGrp="1"/>
          </p:cNvSpPr>
          <p:nvPr>
            <p:ph type="sldNum" sz="quarter" idx="12"/>
          </p:nvPr>
        </p:nvSpPr>
        <p:spPr>
          <a:xfrm>
            <a:off x="8073048" y="6422854"/>
            <a:ext cx="879759" cy="365125"/>
          </a:xfrm>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246183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90C12DD2-D990-47AE-BACB-28A760C303ED}" type="datetime1">
              <a:rPr lang="en-US" smtClean="0"/>
              <a:t>2/15/2022</a:t>
            </a:fld>
            <a:endParaRPr lang="en-US"/>
          </a:p>
        </p:txBody>
      </p:sp>
      <p:sp>
        <p:nvSpPr>
          <p:cNvPr id="5" name="Footer Placeholder 4"/>
          <p:cNvSpPr>
            <a:spLocks noGrp="1"/>
          </p:cNvSpPr>
          <p:nvPr>
            <p:ph type="ftr" sz="quarter" idx="11"/>
          </p:nvPr>
        </p:nvSpPr>
        <p:spPr/>
        <p:txBody>
          <a:bodyPr/>
          <a:lstStyle/>
          <a:p>
            <a:r>
              <a:rPr lang="en-US"/>
              <a:t>Mark Tidsworth, Pinnacle Leadership Associates</a:t>
            </a:r>
          </a:p>
        </p:txBody>
      </p:sp>
      <p:sp>
        <p:nvSpPr>
          <p:cNvPr id="6" name="Slide Number Placeholder 5"/>
          <p:cNvSpPr>
            <a:spLocks noGrp="1"/>
          </p:cNvSpPr>
          <p:nvPr>
            <p:ph type="sldNum" sz="quarter" idx="12"/>
          </p:nvPr>
        </p:nvSpPr>
        <p:spPr/>
        <p:txBody>
          <a:bodyPr/>
          <a:lstStyle/>
          <a:p>
            <a:fld id="{D245E558-E809-4687-BD2D-3C546FAC630E}" type="slidenum">
              <a:rPr lang="en-US" smtClean="0"/>
              <a:t>‹#›</a:t>
            </a:fld>
            <a:endParaRPr lang="en-US"/>
          </a:p>
        </p:txBody>
      </p:sp>
      <p:sp>
        <p:nvSpPr>
          <p:cNvPr id="8" name="Content Placeholder 7"/>
          <p:cNvSpPr>
            <a:spLocks noGrp="1"/>
          </p:cNvSpPr>
          <p:nvPr>
            <p:ph sz="quarter" idx="13"/>
          </p:nvPr>
        </p:nvSpPr>
        <p:spPr>
          <a:xfrm>
            <a:off x="812800" y="1600200"/>
            <a:ext cx="10566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74475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E583DDF-CA54-461A-A486-592D2374C532}" type="datetimeFigureOut">
              <a:rPr lang="en-US" smtClean="0"/>
              <a:pPr/>
              <a:t>2/15/2022</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3667637770"/>
      </p:ext>
    </p:extLst>
  </p:cSld>
  <p:clrMap bg1="dk1" tx1="lt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737DDC20-FCE9-49A9-BE42-273DE66C2204}" type="datetime1">
              <a:rPr lang="en-US" smtClean="0"/>
              <a:t>2/15/2022</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a:t>Mark Tidsworth, Pinnacle Leadership Associates</a:t>
            </a:r>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576118250"/>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2" Type="http://schemas.openxmlformats.org/officeDocument/2006/relationships/hyperlink" Target="https://youtu.be/EbntDzeSL48"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markt@pinnlead.com" TargetMode="External"/><Relationship Id="rId2" Type="http://schemas.openxmlformats.org/officeDocument/2006/relationships/image" Target="../media/image9.jpg"/><Relationship Id="rId1" Type="http://schemas.openxmlformats.org/officeDocument/2006/relationships/slideLayout" Target="../slideLayouts/slideLayout9.xml"/><Relationship Id="rId4" Type="http://schemas.openxmlformats.org/officeDocument/2006/relationships/hyperlink" Target="http://www.pinnlea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ECA82BA-52E3-450B-9E72-D58668403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AC966F9-BB4D-4199-8917-490A8F8636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738880"/>
            <a:ext cx="12188952"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04471712-9A1B-4B70-82E9-6485E3745811}"/>
              </a:ext>
            </a:extLst>
          </p:cNvPr>
          <p:cNvSpPr>
            <a:spLocks noGrp="1"/>
          </p:cNvSpPr>
          <p:nvPr>
            <p:ph type="ctrTitle"/>
          </p:nvPr>
        </p:nvSpPr>
        <p:spPr>
          <a:xfrm>
            <a:off x="365759" y="3876040"/>
            <a:ext cx="11471565" cy="1739347"/>
          </a:xfrm>
        </p:spPr>
        <p:txBody>
          <a:bodyPr>
            <a:normAutofit/>
          </a:bodyPr>
          <a:lstStyle/>
          <a:p>
            <a:r>
              <a:rPr lang="en-US" dirty="0"/>
              <a:t>Congregational Leadership Collective </a:t>
            </a:r>
          </a:p>
        </p:txBody>
      </p:sp>
      <p:sp>
        <p:nvSpPr>
          <p:cNvPr id="5" name="Subtitle 4">
            <a:extLst>
              <a:ext uri="{FF2B5EF4-FFF2-40B4-BE49-F238E27FC236}">
                <a16:creationId xmlns:a16="http://schemas.microsoft.com/office/drawing/2014/main" id="{230566CA-5FBB-4E50-8514-40CA92956958}"/>
              </a:ext>
            </a:extLst>
          </p:cNvPr>
          <p:cNvSpPr>
            <a:spLocks noGrp="1"/>
          </p:cNvSpPr>
          <p:nvPr>
            <p:ph type="subTitle" idx="1"/>
          </p:nvPr>
        </p:nvSpPr>
        <p:spPr>
          <a:xfrm>
            <a:off x="1524000" y="5647798"/>
            <a:ext cx="9144000" cy="1210202"/>
          </a:xfrm>
        </p:spPr>
        <p:txBody>
          <a:bodyPr>
            <a:noAutofit/>
          </a:bodyPr>
          <a:lstStyle/>
          <a:p>
            <a:r>
              <a:rPr lang="en-US" sz="3600" dirty="0">
                <a:solidFill>
                  <a:schemeClr val="tx2"/>
                </a:solidFill>
              </a:rPr>
              <a:t>Seminar 1</a:t>
            </a:r>
          </a:p>
          <a:p>
            <a:r>
              <a:rPr lang="en-US" sz="3600" dirty="0">
                <a:solidFill>
                  <a:schemeClr val="tx2"/>
                </a:solidFill>
              </a:rPr>
              <a:t>February 15, 2022</a:t>
            </a:r>
          </a:p>
        </p:txBody>
      </p:sp>
      <p:pic>
        <p:nvPicPr>
          <p:cNvPr id="7" name="Picture 6">
            <a:extLst>
              <a:ext uri="{FF2B5EF4-FFF2-40B4-BE49-F238E27FC236}">
                <a16:creationId xmlns:a16="http://schemas.microsoft.com/office/drawing/2014/main" id="{C8B624B2-9EA4-4A28-91EC-C980AE11A7AC}"/>
              </a:ext>
            </a:extLst>
          </p:cNvPr>
          <p:cNvPicPr>
            <a:picLocks noChangeAspect="1"/>
          </p:cNvPicPr>
          <p:nvPr/>
        </p:nvPicPr>
        <p:blipFill>
          <a:blip r:embed="rId2"/>
          <a:stretch>
            <a:fillRect/>
          </a:stretch>
        </p:blipFill>
        <p:spPr>
          <a:xfrm>
            <a:off x="7335520" y="401015"/>
            <a:ext cx="3891280" cy="2899004"/>
          </a:xfrm>
          <a:prstGeom prst="rect">
            <a:avLst/>
          </a:prstGeom>
        </p:spPr>
      </p:pic>
      <p:pic>
        <p:nvPicPr>
          <p:cNvPr id="8" name="Picture 7">
            <a:extLst>
              <a:ext uri="{FF2B5EF4-FFF2-40B4-BE49-F238E27FC236}">
                <a16:creationId xmlns:a16="http://schemas.microsoft.com/office/drawing/2014/main" id="{DAED2B05-1557-40FD-91C7-EF7DE3D77A77}"/>
              </a:ext>
            </a:extLst>
          </p:cNvPr>
          <p:cNvPicPr>
            <a:picLocks noChangeAspect="1"/>
          </p:cNvPicPr>
          <p:nvPr/>
        </p:nvPicPr>
        <p:blipFill>
          <a:blip r:embed="rId3"/>
          <a:stretch>
            <a:fillRect/>
          </a:stretch>
        </p:blipFill>
        <p:spPr>
          <a:xfrm>
            <a:off x="2580640" y="0"/>
            <a:ext cx="3982752" cy="3597294"/>
          </a:xfrm>
          <a:prstGeom prst="rect">
            <a:avLst/>
          </a:prstGeom>
        </p:spPr>
      </p:pic>
    </p:spTree>
    <p:extLst>
      <p:ext uri="{BB962C8B-B14F-4D97-AF65-F5344CB8AC3E}">
        <p14:creationId xmlns:p14="http://schemas.microsoft.com/office/powerpoint/2010/main" val="9922137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B93B81-5ED7-4387-828F-605FD3B1B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B739AE74-C284-4F4F-B2FC-CB2C07268735}"/>
              </a:ext>
            </a:extLst>
          </p:cNvPr>
          <p:cNvSpPr>
            <a:spLocks noGrp="1"/>
          </p:cNvSpPr>
          <p:nvPr>
            <p:ph type="title"/>
          </p:nvPr>
        </p:nvSpPr>
        <p:spPr>
          <a:xfrm>
            <a:off x="886659" y="180975"/>
            <a:ext cx="10343532" cy="962025"/>
          </a:xfrm>
        </p:spPr>
        <p:txBody>
          <a:bodyPr anchor="ctr">
            <a:normAutofit/>
          </a:bodyPr>
          <a:lstStyle/>
          <a:p>
            <a:pPr algn="ctr"/>
            <a:r>
              <a:rPr lang="en-US" sz="4800" b="1" dirty="0">
                <a:solidFill>
                  <a:schemeClr val="tx1"/>
                </a:solidFill>
              </a:rPr>
              <a:t>Today’s flow</a:t>
            </a:r>
          </a:p>
        </p:txBody>
      </p:sp>
      <p:sp>
        <p:nvSpPr>
          <p:cNvPr id="3" name="Content Placeholder 2">
            <a:extLst>
              <a:ext uri="{FF2B5EF4-FFF2-40B4-BE49-F238E27FC236}">
                <a16:creationId xmlns:a16="http://schemas.microsoft.com/office/drawing/2014/main" id="{11A76D44-72B1-4D2C-A495-60028469C898}"/>
              </a:ext>
            </a:extLst>
          </p:cNvPr>
          <p:cNvSpPr>
            <a:spLocks noGrp="1"/>
          </p:cNvSpPr>
          <p:nvPr>
            <p:ph sz="quarter" idx="13"/>
          </p:nvPr>
        </p:nvSpPr>
        <p:spPr>
          <a:xfrm>
            <a:off x="477078" y="1190454"/>
            <a:ext cx="11310731" cy="4941405"/>
          </a:xfrm>
        </p:spPr>
        <p:txBody>
          <a:bodyPr anchor="t">
            <a:normAutofit fontScale="92500" lnSpcReduction="20000"/>
          </a:bodyPr>
          <a:lstStyle/>
          <a:p>
            <a:pPr marL="0" indent="0" algn="ctr">
              <a:buNone/>
            </a:pPr>
            <a:r>
              <a:rPr lang="en-US" sz="3600" dirty="0"/>
              <a:t>Welcome and Greeting</a:t>
            </a:r>
          </a:p>
          <a:p>
            <a:pPr marL="0" indent="0" algn="ctr">
              <a:buNone/>
            </a:pPr>
            <a:r>
              <a:rPr lang="en-US" sz="3600" dirty="0"/>
              <a:t>Introductions</a:t>
            </a:r>
          </a:p>
          <a:p>
            <a:pPr marL="0" indent="0" algn="ctr">
              <a:buNone/>
            </a:pPr>
            <a:r>
              <a:rPr lang="en-US" sz="3600" dirty="0"/>
              <a:t>Describing the CLC</a:t>
            </a:r>
          </a:p>
          <a:p>
            <a:pPr marL="0" indent="0" algn="ctr">
              <a:buNone/>
            </a:pPr>
            <a:r>
              <a:rPr lang="en-US" sz="3600" dirty="0"/>
              <a:t>Purpose of the CLC</a:t>
            </a:r>
          </a:p>
          <a:p>
            <a:pPr marL="0" indent="0" algn="ctr">
              <a:buNone/>
            </a:pPr>
            <a:r>
              <a:rPr lang="en-US" sz="3600" dirty="0"/>
              <a:t>Faith Statements</a:t>
            </a:r>
          </a:p>
          <a:p>
            <a:pPr marL="0" indent="0" algn="ctr">
              <a:buNone/>
            </a:pPr>
            <a:r>
              <a:rPr lang="en-US" sz="3600" dirty="0" err="1"/>
              <a:t>Contexting</a:t>
            </a:r>
            <a:r>
              <a:rPr lang="en-US" sz="3600" dirty="0"/>
              <a:t> &amp; 5 Active Dynamics</a:t>
            </a:r>
          </a:p>
          <a:p>
            <a:pPr marL="0" indent="0" algn="ctr">
              <a:buNone/>
            </a:pPr>
            <a:r>
              <a:rPr lang="en-US" sz="3600" dirty="0"/>
              <a:t>Church Engagement Options</a:t>
            </a:r>
          </a:p>
          <a:p>
            <a:pPr marL="0" indent="0" algn="ctr">
              <a:buNone/>
            </a:pPr>
            <a:r>
              <a:rPr lang="en-US" sz="3600" dirty="0"/>
              <a:t>Before Next Seminar</a:t>
            </a:r>
          </a:p>
          <a:p>
            <a:pPr marL="0" indent="0" algn="ctr">
              <a:buNone/>
            </a:pPr>
            <a:r>
              <a:rPr lang="en-US" sz="3600" dirty="0"/>
              <a:t>Sending</a:t>
            </a:r>
          </a:p>
          <a:p>
            <a:endParaRPr lang="en-US" sz="2400" dirty="0"/>
          </a:p>
        </p:txBody>
      </p:sp>
      <p:sp>
        <p:nvSpPr>
          <p:cNvPr id="10" name="Rectangle 9">
            <a:extLst>
              <a:ext uri="{FF2B5EF4-FFF2-40B4-BE49-F238E27FC236}">
                <a16:creationId xmlns:a16="http://schemas.microsoft.com/office/drawing/2014/main" id="{61951AA0-DD9C-4514-A46F-ABF18C50E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Footer Placeholder 3">
            <a:extLst>
              <a:ext uri="{FF2B5EF4-FFF2-40B4-BE49-F238E27FC236}">
                <a16:creationId xmlns:a16="http://schemas.microsoft.com/office/drawing/2014/main" id="{521ED39C-9162-4D1E-82FE-53B813EBC3DC}"/>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solidFill>
                <a:effectLst/>
                <a:uLnTx/>
                <a:uFillTx/>
                <a:latin typeface="Corbel" panose="020B0503020204020204"/>
                <a:ea typeface="+mn-ea"/>
                <a:cs typeface="+mn-cs"/>
              </a:rPr>
              <a:t>Mark Tidsworth, Pinnacle Leadership Associates</a:t>
            </a:r>
          </a:p>
        </p:txBody>
      </p:sp>
    </p:spTree>
    <p:extLst>
      <p:ext uri="{BB962C8B-B14F-4D97-AF65-F5344CB8AC3E}">
        <p14:creationId xmlns:p14="http://schemas.microsoft.com/office/powerpoint/2010/main" val="1013692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chemeClr val="bg2">
                <a:shade val="91000"/>
                <a:satMod val="105000"/>
              </a:schemeClr>
            </a:duotone>
          </a:blip>
          <a:tile tx="0" ty="0" sx="100000" sy="100000" flip="none" algn="tl"/>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3E75778-8865-451E-A418-58B337FE5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CC828AE3-FA58-43DF-B083-6AA3C102A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9BF5153-F1D3-42A6-9A51-9D27B615D260}"/>
              </a:ext>
            </a:extLst>
          </p:cNvPr>
          <p:cNvSpPr>
            <a:spLocks noGrp="1"/>
          </p:cNvSpPr>
          <p:nvPr>
            <p:ph type="title"/>
          </p:nvPr>
        </p:nvSpPr>
        <p:spPr>
          <a:xfrm>
            <a:off x="643468" y="1914860"/>
            <a:ext cx="10905066" cy="2474259"/>
          </a:xfrm>
        </p:spPr>
        <p:txBody>
          <a:bodyPr vert="horz" lIns="91440" tIns="45720" rIns="91440" bIns="45720" rtlCol="0" anchor="ctr">
            <a:normAutofit/>
          </a:bodyPr>
          <a:lstStyle/>
          <a:p>
            <a:r>
              <a:rPr lang="en-US" sz="4400">
                <a:solidFill>
                  <a:schemeClr val="tx1"/>
                </a:solidFill>
              </a:rPr>
              <a:t>introductions</a:t>
            </a:r>
          </a:p>
        </p:txBody>
      </p:sp>
      <p:sp>
        <p:nvSpPr>
          <p:cNvPr id="15" name="Rectangle 14">
            <a:extLst>
              <a:ext uri="{FF2B5EF4-FFF2-40B4-BE49-F238E27FC236}">
                <a16:creationId xmlns:a16="http://schemas.microsoft.com/office/drawing/2014/main" id="{14AF9CD9-31C2-43D9-9F5C-A0E097262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5668" cy="2286000"/>
          </a:xfrm>
          <a:prstGeom prst="rect">
            <a:avLst/>
          </a:prstGeom>
          <a:solidFill>
            <a:schemeClr val="bg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 Placeholder 5">
            <a:extLst>
              <a:ext uri="{FF2B5EF4-FFF2-40B4-BE49-F238E27FC236}">
                <a16:creationId xmlns:a16="http://schemas.microsoft.com/office/drawing/2014/main" id="{4F8DFA60-B3CE-45F9-AADC-14C276452E0F}"/>
              </a:ext>
            </a:extLst>
          </p:cNvPr>
          <p:cNvSpPr>
            <a:spLocks noGrp="1"/>
          </p:cNvSpPr>
          <p:nvPr>
            <p:ph type="body" idx="1"/>
          </p:nvPr>
        </p:nvSpPr>
        <p:spPr>
          <a:xfrm>
            <a:off x="416560" y="4927001"/>
            <a:ext cx="11033760" cy="1376978"/>
          </a:xfrm>
        </p:spPr>
        <p:txBody>
          <a:bodyPr vert="horz" lIns="91440" tIns="45720" rIns="91440" bIns="45720" rtlCol="0" anchor="ctr">
            <a:normAutofit/>
          </a:bodyPr>
          <a:lstStyle/>
          <a:p>
            <a:r>
              <a:rPr lang="en-US" sz="3200" dirty="0" err="1">
                <a:solidFill>
                  <a:schemeClr val="tx1"/>
                </a:solidFill>
              </a:rPr>
              <a:t>Ircel</a:t>
            </a:r>
            <a:r>
              <a:rPr lang="en-US" sz="3200" dirty="0">
                <a:solidFill>
                  <a:schemeClr val="tx1"/>
                </a:solidFill>
              </a:rPr>
              <a:t> Harrison </a:t>
            </a:r>
          </a:p>
          <a:p>
            <a:r>
              <a:rPr lang="en-US" sz="2400" dirty="0">
                <a:solidFill>
                  <a:schemeClr val="tx1"/>
                </a:solidFill>
              </a:rPr>
              <a:t>RESHAPING CHURCH Coordinator, Pinnacle Leadership Associates</a:t>
            </a:r>
          </a:p>
        </p:txBody>
      </p:sp>
      <p:sp>
        <p:nvSpPr>
          <p:cNvPr id="17" name="Rectangle 16">
            <a:extLst>
              <a:ext uri="{FF2B5EF4-FFF2-40B4-BE49-F238E27FC236}">
                <a16:creationId xmlns:a16="http://schemas.microsoft.com/office/drawing/2014/main" id="{C0A57A26-ECBF-4A8A-B307-41F0BDD94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Footer Placeholder 2">
            <a:extLst>
              <a:ext uri="{FF2B5EF4-FFF2-40B4-BE49-F238E27FC236}">
                <a16:creationId xmlns:a16="http://schemas.microsoft.com/office/drawing/2014/main" id="{48E19759-60C2-469D-A371-943EAB2B793A}"/>
              </a:ext>
            </a:extLst>
          </p:cNvPr>
          <p:cNvSpPr>
            <a:spLocks noGrp="1"/>
          </p:cNvSpPr>
          <p:nvPr>
            <p:ph type="ftr" sz="quarter" idx="11"/>
          </p:nvPr>
        </p:nvSpPr>
        <p:spPr>
          <a:xfrm>
            <a:off x="5596471" y="6422854"/>
            <a:ext cx="5044440" cy="365125"/>
          </a:xfrm>
        </p:spPr>
        <p:txBody>
          <a:bodyPr vert="horz" lIns="91440" tIns="45720" rIns="91440" bIns="45720" rtlCol="0" anchor="ctr">
            <a:normAutofit/>
          </a:bodyPr>
          <a:lstStyle/>
          <a:p>
            <a:pPr>
              <a:spcAft>
                <a:spcPts val="600"/>
              </a:spcAft>
            </a:pPr>
            <a:r>
              <a:rPr lang="en-US">
                <a:solidFill>
                  <a:schemeClr val="bg1"/>
                </a:solidFill>
              </a:rPr>
              <a:t>Mark Tidsworth, Pinnacle Leadership Associates</a:t>
            </a:r>
          </a:p>
        </p:txBody>
      </p:sp>
    </p:spTree>
    <p:extLst>
      <p:ext uri="{BB962C8B-B14F-4D97-AF65-F5344CB8AC3E}">
        <p14:creationId xmlns:p14="http://schemas.microsoft.com/office/powerpoint/2010/main" val="3475157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B93B81-5ED7-4387-828F-605FD3B1B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4AA8CAE-F1C0-432A-8AB9-95856960F821}"/>
              </a:ext>
            </a:extLst>
          </p:cNvPr>
          <p:cNvSpPr>
            <a:spLocks noGrp="1"/>
          </p:cNvSpPr>
          <p:nvPr>
            <p:ph type="title"/>
          </p:nvPr>
        </p:nvSpPr>
        <p:spPr>
          <a:xfrm>
            <a:off x="886659" y="643467"/>
            <a:ext cx="10343532" cy="1149468"/>
          </a:xfrm>
        </p:spPr>
        <p:txBody>
          <a:bodyPr anchor="ctr">
            <a:normAutofit/>
          </a:bodyPr>
          <a:lstStyle/>
          <a:p>
            <a:r>
              <a:rPr lang="en-US" sz="4800" dirty="0">
                <a:solidFill>
                  <a:schemeClr val="tx1"/>
                </a:solidFill>
              </a:rPr>
              <a:t>What shall we do?</a:t>
            </a:r>
          </a:p>
        </p:txBody>
      </p:sp>
      <p:sp>
        <p:nvSpPr>
          <p:cNvPr id="6" name="Content Placeholder 5">
            <a:extLst>
              <a:ext uri="{FF2B5EF4-FFF2-40B4-BE49-F238E27FC236}">
                <a16:creationId xmlns:a16="http://schemas.microsoft.com/office/drawing/2014/main" id="{11274EEE-EB32-4642-BAB6-181F9800D7AF}"/>
              </a:ext>
            </a:extLst>
          </p:cNvPr>
          <p:cNvSpPr>
            <a:spLocks noGrp="1"/>
          </p:cNvSpPr>
          <p:nvPr>
            <p:ph idx="1"/>
          </p:nvPr>
        </p:nvSpPr>
        <p:spPr>
          <a:xfrm>
            <a:off x="886659" y="1925619"/>
            <a:ext cx="9380463" cy="4206240"/>
          </a:xfrm>
        </p:spPr>
        <p:txBody>
          <a:bodyPr anchor="t">
            <a:noAutofit/>
          </a:bodyPr>
          <a:lstStyle/>
          <a:p>
            <a:r>
              <a:rPr lang="en-US" sz="3200" dirty="0"/>
              <a:t>Form a Community of Practice, February – June 2022</a:t>
            </a:r>
          </a:p>
          <a:p>
            <a:r>
              <a:rPr lang="en-US" sz="3200" dirty="0"/>
              <a:t>Seminar, Third Tuesdays, 2:00 Eastern</a:t>
            </a:r>
          </a:p>
          <a:p>
            <a:r>
              <a:rPr lang="en-US" sz="3200" dirty="0"/>
              <a:t>Coaching Group Each Month</a:t>
            </a:r>
          </a:p>
          <a:p>
            <a:r>
              <a:rPr lang="en-US" sz="3200" dirty="0"/>
              <a:t>Reading </a:t>
            </a:r>
            <a:r>
              <a:rPr lang="en-US" sz="3200" i="1" dirty="0" err="1"/>
              <a:t>ReShape</a:t>
            </a:r>
            <a:r>
              <a:rPr lang="en-US" sz="3200" i="1" dirty="0"/>
              <a:t>: Emerging Church Practice In A Volatile World</a:t>
            </a:r>
            <a:endParaRPr lang="en-US" sz="3200" dirty="0"/>
          </a:p>
          <a:p>
            <a:r>
              <a:rPr lang="en-US" sz="3200" dirty="0"/>
              <a:t>Connect and communicate through Basecamp Online Platform</a:t>
            </a:r>
          </a:p>
        </p:txBody>
      </p:sp>
      <p:sp>
        <p:nvSpPr>
          <p:cNvPr id="13" name="Rectangle 12">
            <a:extLst>
              <a:ext uri="{FF2B5EF4-FFF2-40B4-BE49-F238E27FC236}">
                <a16:creationId xmlns:a16="http://schemas.microsoft.com/office/drawing/2014/main" id="{61951AA0-DD9C-4514-A46F-ABF18C50E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Footer Placeholder 3">
            <a:extLst>
              <a:ext uri="{FF2B5EF4-FFF2-40B4-BE49-F238E27FC236}">
                <a16:creationId xmlns:a16="http://schemas.microsoft.com/office/drawing/2014/main" id="{649F8D1B-EB1A-4450-9399-14FCDF88507C}"/>
              </a:ext>
            </a:extLst>
          </p:cNvPr>
          <p:cNvSpPr>
            <a:spLocks noGrp="1"/>
          </p:cNvSpPr>
          <p:nvPr>
            <p:ph type="ftr" sz="quarter" idx="11"/>
          </p:nvPr>
        </p:nvSpPr>
        <p:spPr>
          <a:xfrm>
            <a:off x="5596471" y="6422854"/>
            <a:ext cx="5044440" cy="365125"/>
          </a:xfrm>
        </p:spPr>
        <p:txBody>
          <a:bodyPr>
            <a:normAutofit/>
          </a:bodyPr>
          <a:lstStyle/>
          <a:p>
            <a:pPr>
              <a:spcAft>
                <a:spcPts val="600"/>
              </a:spcAft>
            </a:pPr>
            <a:r>
              <a:rPr lang="en-US">
                <a:solidFill>
                  <a:schemeClr val="bg2"/>
                </a:solidFill>
              </a:rPr>
              <a:t>Mark Tidsworth, Pinnacle Leadership Associates</a:t>
            </a:r>
          </a:p>
        </p:txBody>
      </p:sp>
    </p:spTree>
    <p:extLst>
      <p:ext uri="{BB962C8B-B14F-4D97-AF65-F5344CB8AC3E}">
        <p14:creationId xmlns:p14="http://schemas.microsoft.com/office/powerpoint/2010/main" val="107958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B93B81-5ED7-4387-828F-605FD3B1B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B739AE74-C284-4F4F-B2FC-CB2C07268735}"/>
              </a:ext>
            </a:extLst>
          </p:cNvPr>
          <p:cNvSpPr>
            <a:spLocks noGrp="1"/>
          </p:cNvSpPr>
          <p:nvPr>
            <p:ph type="title"/>
          </p:nvPr>
        </p:nvSpPr>
        <p:spPr>
          <a:xfrm>
            <a:off x="1570383" y="180975"/>
            <a:ext cx="9659808" cy="1463919"/>
          </a:xfrm>
        </p:spPr>
        <p:txBody>
          <a:bodyPr anchor="ctr">
            <a:normAutofit/>
          </a:bodyPr>
          <a:lstStyle/>
          <a:p>
            <a:pPr algn="ctr"/>
            <a:r>
              <a:rPr lang="en-US" sz="4800" b="1" dirty="0">
                <a:solidFill>
                  <a:schemeClr val="tx1"/>
                </a:solidFill>
              </a:rPr>
              <a:t>Purpose of CLC</a:t>
            </a:r>
          </a:p>
        </p:txBody>
      </p:sp>
      <p:sp>
        <p:nvSpPr>
          <p:cNvPr id="3" name="Content Placeholder 2">
            <a:extLst>
              <a:ext uri="{FF2B5EF4-FFF2-40B4-BE49-F238E27FC236}">
                <a16:creationId xmlns:a16="http://schemas.microsoft.com/office/drawing/2014/main" id="{11A76D44-72B1-4D2C-A495-60028469C898}"/>
              </a:ext>
            </a:extLst>
          </p:cNvPr>
          <p:cNvSpPr>
            <a:spLocks noGrp="1"/>
          </p:cNvSpPr>
          <p:nvPr>
            <p:ph sz="quarter" idx="13"/>
          </p:nvPr>
        </p:nvSpPr>
        <p:spPr>
          <a:xfrm>
            <a:off x="1444277" y="1888435"/>
            <a:ext cx="10343532" cy="4243424"/>
          </a:xfrm>
        </p:spPr>
        <p:txBody>
          <a:bodyPr anchor="t">
            <a:normAutofit/>
          </a:bodyPr>
          <a:lstStyle/>
          <a:p>
            <a:r>
              <a:rPr lang="en-US" sz="3600" dirty="0"/>
              <a:t>Raise awareness about this current situation </a:t>
            </a:r>
          </a:p>
          <a:p>
            <a:r>
              <a:rPr lang="en-US" sz="3600" dirty="0"/>
              <a:t>Connect with churches from many places </a:t>
            </a:r>
          </a:p>
          <a:p>
            <a:r>
              <a:rPr lang="en-US" sz="3600" dirty="0"/>
              <a:t>Equip you to lead your church forward in mission in our current situation</a:t>
            </a:r>
          </a:p>
          <a:p>
            <a:endParaRPr lang="en-US" sz="2400" dirty="0"/>
          </a:p>
        </p:txBody>
      </p:sp>
      <p:sp>
        <p:nvSpPr>
          <p:cNvPr id="10" name="Rectangle 9">
            <a:extLst>
              <a:ext uri="{FF2B5EF4-FFF2-40B4-BE49-F238E27FC236}">
                <a16:creationId xmlns:a16="http://schemas.microsoft.com/office/drawing/2014/main" id="{61951AA0-DD9C-4514-A46F-ABF18C50E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Footer Placeholder 3">
            <a:extLst>
              <a:ext uri="{FF2B5EF4-FFF2-40B4-BE49-F238E27FC236}">
                <a16:creationId xmlns:a16="http://schemas.microsoft.com/office/drawing/2014/main" id="{521ED39C-9162-4D1E-82FE-53B813EBC3DC}"/>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solidFill>
                <a:effectLst/>
                <a:uLnTx/>
                <a:uFillTx/>
                <a:latin typeface="Corbel" panose="020B0503020204020204"/>
                <a:ea typeface="+mn-ea"/>
                <a:cs typeface="+mn-cs"/>
              </a:rPr>
              <a:t>Mark Tidsworth, Pinnacle Leadership Associates</a:t>
            </a:r>
          </a:p>
        </p:txBody>
      </p:sp>
    </p:spTree>
    <p:extLst>
      <p:ext uri="{BB962C8B-B14F-4D97-AF65-F5344CB8AC3E}">
        <p14:creationId xmlns:p14="http://schemas.microsoft.com/office/powerpoint/2010/main" val="2319879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chemeClr val="bg2">
                <a:shade val="91000"/>
                <a:satMod val="105000"/>
              </a:schemeClr>
            </a:duotone>
          </a:blip>
          <a:tile tx="0" ty="0" sx="100000" sy="100000" flip="none" algn="tl"/>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3E75778-8865-451E-A418-58B337FE5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CC828AE3-FA58-43DF-B083-6AA3C102A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FF2BBB8-41CA-409E-A620-A3FCF7F71170}"/>
              </a:ext>
            </a:extLst>
          </p:cNvPr>
          <p:cNvSpPr>
            <a:spLocks noGrp="1"/>
          </p:cNvSpPr>
          <p:nvPr>
            <p:ph type="title"/>
          </p:nvPr>
        </p:nvSpPr>
        <p:spPr>
          <a:xfrm>
            <a:off x="643468" y="1914860"/>
            <a:ext cx="10905066" cy="2474259"/>
          </a:xfrm>
        </p:spPr>
        <p:txBody>
          <a:bodyPr vert="horz" lIns="91440" tIns="45720" rIns="91440" bIns="45720" rtlCol="0" anchor="ctr">
            <a:normAutofit/>
          </a:bodyPr>
          <a:lstStyle/>
          <a:p>
            <a:r>
              <a:rPr lang="en-US" sz="4400" dirty="0">
                <a:solidFill>
                  <a:schemeClr val="tx1"/>
                </a:solidFill>
              </a:rPr>
              <a:t>Two faith statements</a:t>
            </a:r>
          </a:p>
        </p:txBody>
      </p:sp>
      <p:sp>
        <p:nvSpPr>
          <p:cNvPr id="15" name="Rectangle 14">
            <a:extLst>
              <a:ext uri="{FF2B5EF4-FFF2-40B4-BE49-F238E27FC236}">
                <a16:creationId xmlns:a16="http://schemas.microsoft.com/office/drawing/2014/main" id="{14AF9CD9-31C2-43D9-9F5C-A0E097262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5668" cy="2286000"/>
          </a:xfrm>
          <a:prstGeom prst="rect">
            <a:avLst/>
          </a:prstGeom>
          <a:solidFill>
            <a:schemeClr val="bg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 Placeholder 5">
            <a:extLst>
              <a:ext uri="{FF2B5EF4-FFF2-40B4-BE49-F238E27FC236}">
                <a16:creationId xmlns:a16="http://schemas.microsoft.com/office/drawing/2014/main" id="{292F8F73-BB9A-402A-81A9-31DBD532514D}"/>
              </a:ext>
            </a:extLst>
          </p:cNvPr>
          <p:cNvSpPr>
            <a:spLocks noGrp="1"/>
          </p:cNvSpPr>
          <p:nvPr>
            <p:ph type="body" idx="1"/>
          </p:nvPr>
        </p:nvSpPr>
        <p:spPr>
          <a:xfrm>
            <a:off x="1524000" y="4927001"/>
            <a:ext cx="9144000" cy="1129553"/>
          </a:xfrm>
        </p:spPr>
        <p:txBody>
          <a:bodyPr vert="horz" lIns="91440" tIns="45720" rIns="91440" bIns="45720" rtlCol="0" anchor="ctr">
            <a:normAutofit/>
          </a:bodyPr>
          <a:lstStyle/>
          <a:p>
            <a:endParaRPr lang="en-US">
              <a:solidFill>
                <a:schemeClr val="tx1"/>
              </a:solidFill>
            </a:endParaRPr>
          </a:p>
        </p:txBody>
      </p:sp>
      <p:sp>
        <p:nvSpPr>
          <p:cNvPr id="17" name="Rectangle 16">
            <a:extLst>
              <a:ext uri="{FF2B5EF4-FFF2-40B4-BE49-F238E27FC236}">
                <a16:creationId xmlns:a16="http://schemas.microsoft.com/office/drawing/2014/main" id="{C0A57A26-ECBF-4A8A-B307-41F0BDD94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Footer Placeholder 2">
            <a:extLst>
              <a:ext uri="{FF2B5EF4-FFF2-40B4-BE49-F238E27FC236}">
                <a16:creationId xmlns:a16="http://schemas.microsoft.com/office/drawing/2014/main" id="{C697B73E-F13C-4062-8019-AF644BDB2F9B}"/>
              </a:ext>
            </a:extLst>
          </p:cNvPr>
          <p:cNvSpPr>
            <a:spLocks noGrp="1"/>
          </p:cNvSpPr>
          <p:nvPr>
            <p:ph type="ftr" sz="quarter" idx="11"/>
          </p:nvPr>
        </p:nvSpPr>
        <p:spPr>
          <a:xfrm>
            <a:off x="5596471" y="6422854"/>
            <a:ext cx="5044440" cy="365125"/>
          </a:xfrm>
        </p:spPr>
        <p:txBody>
          <a:bodyPr vert="horz" lIns="91440" tIns="45720" rIns="91440" bIns="45720" rtlCol="0" anchor="ctr">
            <a:normAutofit/>
          </a:bodyPr>
          <a:lstStyle/>
          <a:p>
            <a:pPr>
              <a:spcAft>
                <a:spcPts val="600"/>
              </a:spcAft>
            </a:pPr>
            <a:r>
              <a:rPr lang="en-US">
                <a:solidFill>
                  <a:schemeClr val="bg1"/>
                </a:solidFill>
              </a:rPr>
              <a:t>Mark Tidsworth, Pinnacle Leadership Associates</a:t>
            </a:r>
          </a:p>
        </p:txBody>
      </p:sp>
    </p:spTree>
    <p:extLst>
      <p:ext uri="{BB962C8B-B14F-4D97-AF65-F5344CB8AC3E}">
        <p14:creationId xmlns:p14="http://schemas.microsoft.com/office/powerpoint/2010/main" val="42302224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D7992B-A4F2-483E-BA92-ED6C4B4A1DCF}"/>
              </a:ext>
            </a:extLst>
          </p:cNvPr>
          <p:cNvSpPr>
            <a:spLocks noGrp="1"/>
          </p:cNvSpPr>
          <p:nvPr>
            <p:ph type="title"/>
          </p:nvPr>
        </p:nvSpPr>
        <p:spPr/>
        <p:txBody>
          <a:bodyPr>
            <a:normAutofit/>
          </a:bodyPr>
          <a:lstStyle/>
          <a:p>
            <a:pPr algn="ctr"/>
            <a:r>
              <a:rPr lang="en-US" sz="4800" dirty="0"/>
              <a:t>Theology of time</a:t>
            </a:r>
          </a:p>
        </p:txBody>
      </p:sp>
      <p:sp>
        <p:nvSpPr>
          <p:cNvPr id="6" name="Content Placeholder 5">
            <a:extLst>
              <a:ext uri="{FF2B5EF4-FFF2-40B4-BE49-F238E27FC236}">
                <a16:creationId xmlns:a16="http://schemas.microsoft.com/office/drawing/2014/main" id="{83136523-82B4-4ECD-90AC-81BAFA7456E2}"/>
              </a:ext>
            </a:extLst>
          </p:cNvPr>
          <p:cNvSpPr>
            <a:spLocks noGrp="1"/>
          </p:cNvSpPr>
          <p:nvPr>
            <p:ph idx="1"/>
          </p:nvPr>
        </p:nvSpPr>
        <p:spPr>
          <a:xfrm>
            <a:off x="1202919" y="3081130"/>
            <a:ext cx="9784080" cy="3136790"/>
          </a:xfrm>
        </p:spPr>
        <p:txBody>
          <a:bodyPr>
            <a:normAutofit/>
          </a:bodyPr>
          <a:lstStyle/>
          <a:p>
            <a:pPr marL="0" indent="0" algn="ctr">
              <a:buNone/>
            </a:pPr>
            <a:r>
              <a:rPr lang="en-US" sz="5400" dirty="0"/>
              <a:t>There Is Enough Time </a:t>
            </a:r>
          </a:p>
          <a:p>
            <a:pPr marL="0" indent="0" algn="ctr">
              <a:buNone/>
            </a:pPr>
            <a:r>
              <a:rPr lang="en-US" sz="5400" dirty="0"/>
              <a:t>To Do What God Calls Us To Do</a:t>
            </a:r>
          </a:p>
        </p:txBody>
      </p:sp>
      <p:sp>
        <p:nvSpPr>
          <p:cNvPr id="4" name="Footer Placeholder 3">
            <a:extLst>
              <a:ext uri="{FF2B5EF4-FFF2-40B4-BE49-F238E27FC236}">
                <a16:creationId xmlns:a16="http://schemas.microsoft.com/office/drawing/2014/main" id="{90EF12EF-98B0-48A7-A1CA-7188F3A3FDC3}"/>
              </a:ext>
            </a:extLst>
          </p:cNvPr>
          <p:cNvSpPr>
            <a:spLocks noGrp="1"/>
          </p:cNvSpPr>
          <p:nvPr>
            <p:ph type="ftr" sz="quarter" idx="11"/>
          </p:nvPr>
        </p:nvSpPr>
        <p:spPr/>
        <p:txBody>
          <a:bodyPr/>
          <a:lstStyle/>
          <a:p>
            <a:r>
              <a:rPr lang="en-US"/>
              <a:t>Mark Tidsworth, Pinnacle Leadership Associates</a:t>
            </a:r>
          </a:p>
        </p:txBody>
      </p:sp>
    </p:spTree>
    <p:extLst>
      <p:ext uri="{BB962C8B-B14F-4D97-AF65-F5344CB8AC3E}">
        <p14:creationId xmlns:p14="http://schemas.microsoft.com/office/powerpoint/2010/main" val="384827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02919" y="284176"/>
            <a:ext cx="9784080" cy="1508760"/>
          </a:xfrm>
        </p:spPr>
        <p:txBody>
          <a:bodyPr>
            <a:normAutofit/>
          </a:bodyPr>
          <a:lstStyle/>
          <a:p>
            <a:r>
              <a:rPr lang="en-US" dirty="0"/>
              <a:t>Living in the way of </a:t>
            </a:r>
            <a:r>
              <a:rPr lang="en-US" dirty="0" err="1"/>
              <a:t>jesus</a:t>
            </a:r>
            <a:r>
              <a:rPr lang="en-US" dirty="0"/>
              <a:t> is beautiful</a:t>
            </a:r>
          </a:p>
        </p:txBody>
      </p:sp>
      <p:sp>
        <p:nvSpPr>
          <p:cNvPr id="3" name="Footer Placeholder 2"/>
          <p:cNvSpPr>
            <a:spLocks noGrp="1"/>
          </p:cNvSpPr>
          <p:nvPr>
            <p:ph type="ftr" sz="quarter" idx="11"/>
          </p:nvPr>
        </p:nvSpPr>
        <p:spPr>
          <a:xfrm>
            <a:off x="5596471" y="6422854"/>
            <a:ext cx="5044440"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050" b="0" i="0" u="none" strike="noStrike" kern="1200" cap="none" spc="0" normalizeH="0" baseline="0" noProof="0">
                <a:ln>
                  <a:noFill/>
                </a:ln>
                <a:solidFill>
                  <a:srgbClr val="FFFFFF"/>
                </a:solidFill>
                <a:effectLst/>
                <a:uLnTx/>
                <a:uFillTx/>
                <a:latin typeface="Corbel" panose="020B0503020204020204"/>
                <a:ea typeface="+mn-ea"/>
                <a:cs typeface="+mn-cs"/>
              </a:rPr>
              <a:t>Mark Tidsworth, Pinnacle Leadership Associates</a:t>
            </a:r>
          </a:p>
        </p:txBody>
      </p:sp>
      <p:graphicFrame>
        <p:nvGraphicFramePr>
          <p:cNvPr id="6" name="Content Placeholder 3">
            <a:extLst>
              <a:ext uri="{FF2B5EF4-FFF2-40B4-BE49-F238E27FC236}">
                <a16:creationId xmlns:a16="http://schemas.microsoft.com/office/drawing/2014/main" id="{A85B85D5-8C67-4B12-9393-DC1D647739FA}"/>
              </a:ext>
            </a:extLst>
          </p:cNvPr>
          <p:cNvGraphicFramePr>
            <a:graphicFrameLocks noGrp="1"/>
          </p:cNvGraphicFramePr>
          <p:nvPr>
            <p:ph sz="quarter" idx="13"/>
            <p:extLst>
              <p:ext uri="{D42A27DB-BD31-4B8C-83A1-F6EECF244321}">
                <p14:modId xmlns:p14="http://schemas.microsoft.com/office/powerpoint/2010/main" val="976821636"/>
              </p:ext>
            </p:extLst>
          </p:nvPr>
        </p:nvGraphicFramePr>
        <p:xfrm>
          <a:off x="772160" y="2021841"/>
          <a:ext cx="10932159" cy="4766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8042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chemeClr val="bg2">
                <a:shade val="91000"/>
                <a:satMod val="105000"/>
              </a:schemeClr>
            </a:duotone>
          </a:blip>
          <a:tile tx="0" ty="0" sx="100000" sy="100000" flip="none" algn="tl"/>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3E75778-8865-451E-A418-58B337FE5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CC828AE3-FA58-43DF-B083-6AA3C102A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8B758461-8D74-4436-A809-0B16242B165B}"/>
              </a:ext>
            </a:extLst>
          </p:cNvPr>
          <p:cNvSpPr>
            <a:spLocks noGrp="1"/>
          </p:cNvSpPr>
          <p:nvPr>
            <p:ph type="title"/>
          </p:nvPr>
        </p:nvSpPr>
        <p:spPr>
          <a:xfrm>
            <a:off x="643468" y="995680"/>
            <a:ext cx="10905066" cy="3393439"/>
          </a:xfrm>
        </p:spPr>
        <p:txBody>
          <a:bodyPr vert="horz" lIns="91440" tIns="45720" rIns="91440" bIns="45720" rtlCol="0" anchor="ctr">
            <a:normAutofit/>
          </a:bodyPr>
          <a:lstStyle/>
          <a:p>
            <a:pPr algn="ctr">
              <a:lnSpc>
                <a:spcPct val="80000"/>
              </a:lnSpc>
            </a:pPr>
            <a:r>
              <a:rPr lang="en-US" sz="8000" spc="150" dirty="0" err="1">
                <a:solidFill>
                  <a:schemeClr val="tx1"/>
                </a:solidFill>
              </a:rPr>
              <a:t>Contexting</a:t>
            </a:r>
            <a:br>
              <a:rPr lang="en-US" sz="6000" spc="150" dirty="0">
                <a:solidFill>
                  <a:schemeClr val="tx1"/>
                </a:solidFill>
              </a:rPr>
            </a:br>
            <a:endParaRPr lang="en-US" sz="6000" spc="150" dirty="0">
              <a:solidFill>
                <a:schemeClr val="tx1"/>
              </a:solidFill>
            </a:endParaRPr>
          </a:p>
        </p:txBody>
      </p:sp>
      <p:sp>
        <p:nvSpPr>
          <p:cNvPr id="17" name="Rectangle 16">
            <a:extLst>
              <a:ext uri="{FF2B5EF4-FFF2-40B4-BE49-F238E27FC236}">
                <a16:creationId xmlns:a16="http://schemas.microsoft.com/office/drawing/2014/main" id="{14AF9CD9-31C2-43D9-9F5C-A0E097262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5668" cy="2286000"/>
          </a:xfrm>
          <a:prstGeom prst="rect">
            <a:avLst/>
          </a:prstGeom>
          <a:solidFill>
            <a:schemeClr val="bg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Content Placeholder 7">
            <a:extLst>
              <a:ext uri="{FF2B5EF4-FFF2-40B4-BE49-F238E27FC236}">
                <a16:creationId xmlns:a16="http://schemas.microsoft.com/office/drawing/2014/main" id="{FC7240DA-C183-4DA6-800F-A6FB82175EBF}"/>
              </a:ext>
            </a:extLst>
          </p:cNvPr>
          <p:cNvSpPr>
            <a:spLocks noGrp="1"/>
          </p:cNvSpPr>
          <p:nvPr>
            <p:ph idx="1"/>
          </p:nvPr>
        </p:nvSpPr>
        <p:spPr>
          <a:xfrm>
            <a:off x="1524000" y="4927001"/>
            <a:ext cx="9144000" cy="1129553"/>
          </a:xfrm>
        </p:spPr>
        <p:txBody>
          <a:bodyPr vert="horz" lIns="91440" tIns="45720" rIns="91440" bIns="45720" rtlCol="0" anchor="ctr">
            <a:normAutofit/>
          </a:bodyPr>
          <a:lstStyle/>
          <a:p>
            <a:pPr marL="0" indent="0" algn="ctr">
              <a:buNone/>
            </a:pPr>
            <a:r>
              <a:rPr lang="en-US" sz="2800" dirty="0"/>
              <a:t>A season of major change, transition, and upheaval</a:t>
            </a:r>
          </a:p>
        </p:txBody>
      </p:sp>
      <p:sp>
        <p:nvSpPr>
          <p:cNvPr id="19" name="Rectangle 18">
            <a:extLst>
              <a:ext uri="{FF2B5EF4-FFF2-40B4-BE49-F238E27FC236}">
                <a16:creationId xmlns:a16="http://schemas.microsoft.com/office/drawing/2014/main" id="{C0A57A26-ECBF-4A8A-B307-41F0BDD94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733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3027A-5E22-42C0-B3DB-6B65AEFED754}"/>
              </a:ext>
            </a:extLst>
          </p:cNvPr>
          <p:cNvSpPr>
            <a:spLocks noGrp="1"/>
          </p:cNvSpPr>
          <p:nvPr>
            <p:ph type="title"/>
          </p:nvPr>
        </p:nvSpPr>
        <p:spPr>
          <a:xfrm>
            <a:off x="1202919" y="284176"/>
            <a:ext cx="9784080" cy="1508760"/>
          </a:xfrm>
        </p:spPr>
        <p:txBody>
          <a:bodyPr>
            <a:normAutofit/>
          </a:bodyPr>
          <a:lstStyle/>
          <a:p>
            <a:pPr algn="ctr"/>
            <a:r>
              <a:rPr lang="en-US" b="1" dirty="0" err="1"/>
              <a:t>Vuca</a:t>
            </a:r>
            <a:r>
              <a:rPr lang="en-US" b="1" dirty="0"/>
              <a:t> increasing</a:t>
            </a:r>
          </a:p>
        </p:txBody>
      </p:sp>
      <p:sp>
        <p:nvSpPr>
          <p:cNvPr id="4" name="Content Placeholder 3">
            <a:extLst>
              <a:ext uri="{FF2B5EF4-FFF2-40B4-BE49-F238E27FC236}">
                <a16:creationId xmlns:a16="http://schemas.microsoft.com/office/drawing/2014/main" id="{59A1608C-BF77-45A7-970E-54345A640F85}"/>
              </a:ext>
            </a:extLst>
          </p:cNvPr>
          <p:cNvSpPr>
            <a:spLocks noGrp="1"/>
          </p:cNvSpPr>
          <p:nvPr>
            <p:ph sz="quarter" idx="13"/>
          </p:nvPr>
        </p:nvSpPr>
        <p:spPr>
          <a:xfrm>
            <a:off x="1202920" y="2011680"/>
            <a:ext cx="6263640" cy="4206240"/>
          </a:xfrm>
        </p:spPr>
        <p:txBody>
          <a:bodyPr>
            <a:normAutofit/>
          </a:bodyPr>
          <a:lstStyle/>
          <a:p>
            <a:pPr marL="0" indent="0">
              <a:buNone/>
            </a:pPr>
            <a:endParaRPr lang="en-US" dirty="0"/>
          </a:p>
          <a:p>
            <a:pPr marL="0" indent="0" algn="ctr">
              <a:buNone/>
            </a:pPr>
            <a:r>
              <a:rPr lang="en-US" sz="4000" dirty="0"/>
              <a:t>Volatility</a:t>
            </a:r>
          </a:p>
          <a:p>
            <a:pPr marL="0" indent="0" algn="ctr">
              <a:buNone/>
            </a:pPr>
            <a:r>
              <a:rPr lang="en-US" sz="4000" dirty="0"/>
              <a:t>Uncertainty</a:t>
            </a:r>
          </a:p>
          <a:p>
            <a:pPr marL="0" indent="0" algn="ctr">
              <a:buNone/>
            </a:pPr>
            <a:r>
              <a:rPr lang="en-US" sz="4000" dirty="0"/>
              <a:t>Complexity</a:t>
            </a:r>
          </a:p>
          <a:p>
            <a:pPr marL="0" indent="0" algn="ctr">
              <a:buNone/>
            </a:pPr>
            <a:r>
              <a:rPr lang="en-US" sz="4000" dirty="0"/>
              <a:t>Ambiguity</a:t>
            </a:r>
          </a:p>
          <a:p>
            <a:pPr marL="0" indent="0">
              <a:buNone/>
            </a:pPr>
            <a:endParaRPr lang="en-US" dirty="0"/>
          </a:p>
        </p:txBody>
      </p:sp>
      <p:sp>
        <p:nvSpPr>
          <p:cNvPr id="3" name="Footer Placeholder 2">
            <a:extLst>
              <a:ext uri="{FF2B5EF4-FFF2-40B4-BE49-F238E27FC236}">
                <a16:creationId xmlns:a16="http://schemas.microsoft.com/office/drawing/2014/main" id="{8A614D6A-0219-4018-B995-9AA6CFCB0BD0}"/>
              </a:ext>
            </a:extLst>
          </p:cNvPr>
          <p:cNvSpPr>
            <a:spLocks noGrp="1"/>
          </p:cNvSpPr>
          <p:nvPr>
            <p:ph type="ftr" sz="quarter" idx="11"/>
          </p:nvPr>
        </p:nvSpPr>
        <p:spPr>
          <a:xfrm>
            <a:off x="3599658" y="6422854"/>
            <a:ext cx="4057230"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050" b="0" i="0" u="none" strike="noStrike" kern="1200" cap="none" spc="0" normalizeH="0" baseline="0" noProof="0">
                <a:ln>
                  <a:noFill/>
                </a:ln>
                <a:solidFill>
                  <a:srgbClr val="FFFFFF"/>
                </a:solidFill>
                <a:effectLst/>
                <a:uLnTx/>
                <a:uFillTx/>
                <a:latin typeface="Corbel" panose="020B0503020204020204"/>
                <a:ea typeface="+mn-ea"/>
                <a:cs typeface="+mn-cs"/>
              </a:rPr>
              <a:t>Mark Tidsworth, Pinnacle Leadership Associates</a:t>
            </a:r>
          </a:p>
        </p:txBody>
      </p:sp>
      <p:pic>
        <p:nvPicPr>
          <p:cNvPr id="6" name="Picture 5" descr="Graph on document with pen">
            <a:extLst>
              <a:ext uri="{FF2B5EF4-FFF2-40B4-BE49-F238E27FC236}">
                <a16:creationId xmlns:a16="http://schemas.microsoft.com/office/drawing/2014/main" id="{BAE7D46F-B83E-4E15-B4D8-1D9CCA7DDCE7}"/>
              </a:ext>
            </a:extLst>
          </p:cNvPr>
          <p:cNvPicPr>
            <a:picLocks noChangeAspect="1"/>
          </p:cNvPicPr>
          <p:nvPr/>
        </p:nvPicPr>
        <p:blipFill rotWithShape="1">
          <a:blip r:embed="rId2"/>
          <a:srcRect l="28084" r="14361" b="-2"/>
          <a:stretch/>
        </p:blipFill>
        <p:spPr>
          <a:xfrm>
            <a:off x="7847215" y="1822028"/>
            <a:ext cx="4342220" cy="5035972"/>
          </a:xfrm>
          <a:prstGeom prst="rect">
            <a:avLst/>
          </a:prstGeom>
        </p:spPr>
      </p:pic>
    </p:spTree>
    <p:extLst>
      <p:ext uri="{BB962C8B-B14F-4D97-AF65-F5344CB8AC3E}">
        <p14:creationId xmlns:p14="http://schemas.microsoft.com/office/powerpoint/2010/main" val="73888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wipe(down)">
                                      <p:cBhvr>
                                        <p:cTn id="10" dur="500"/>
                                        <p:tgtEl>
                                          <p:spTgt spid="4">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wipe(down)">
                                      <p:cBhvr>
                                        <p:cTn id="13" dur="500"/>
                                        <p:tgtEl>
                                          <p:spTgt spid="4">
                                            <p:txEl>
                                              <p:pRg st="3" end="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wipe(down)">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906D-E4BB-4375-A58B-21F73D2D258E}"/>
              </a:ext>
            </a:extLst>
          </p:cNvPr>
          <p:cNvSpPr>
            <a:spLocks noGrp="1"/>
          </p:cNvSpPr>
          <p:nvPr>
            <p:ph type="title"/>
          </p:nvPr>
        </p:nvSpPr>
        <p:spPr>
          <a:xfrm>
            <a:off x="1069848" y="484632"/>
            <a:ext cx="10058400" cy="1609344"/>
          </a:xfrm>
        </p:spPr>
        <p:txBody>
          <a:bodyPr>
            <a:normAutofit/>
          </a:bodyPr>
          <a:lstStyle/>
          <a:p>
            <a:pPr algn="ctr"/>
            <a:r>
              <a:rPr lang="en-US" dirty="0"/>
              <a:t>The great re-evaluation</a:t>
            </a:r>
          </a:p>
        </p:txBody>
      </p:sp>
      <p:sp>
        <p:nvSpPr>
          <p:cNvPr id="3" name="Content Placeholder 2">
            <a:extLst>
              <a:ext uri="{FF2B5EF4-FFF2-40B4-BE49-F238E27FC236}">
                <a16:creationId xmlns:a16="http://schemas.microsoft.com/office/drawing/2014/main" id="{2A472E31-AE82-431A-81E2-8AF8B5CFB4A8}"/>
              </a:ext>
            </a:extLst>
          </p:cNvPr>
          <p:cNvSpPr>
            <a:spLocks noGrp="1"/>
          </p:cNvSpPr>
          <p:nvPr>
            <p:ph sz="quarter" idx="13"/>
          </p:nvPr>
        </p:nvSpPr>
        <p:spPr>
          <a:xfrm>
            <a:off x="362269" y="2320412"/>
            <a:ext cx="11352211" cy="4366469"/>
          </a:xfrm>
        </p:spPr>
        <p:txBody>
          <a:bodyPr>
            <a:noAutofit/>
          </a:bodyPr>
          <a:lstStyle/>
          <a:p>
            <a:r>
              <a:rPr lang="en-US" sz="2600" dirty="0"/>
              <a:t>“The Great Resignation,” Dr. Anthony </a:t>
            </a:r>
            <a:r>
              <a:rPr lang="en-US" sz="2600" dirty="0" err="1"/>
              <a:t>Clotz</a:t>
            </a:r>
            <a:r>
              <a:rPr lang="en-US" sz="2600" dirty="0"/>
              <a:t>, Organizational Psychologist @ Texas A&amp;M</a:t>
            </a:r>
          </a:p>
          <a:p>
            <a:r>
              <a:rPr lang="en-US" sz="2600" dirty="0"/>
              <a:t>“From organizational research, we know that when human beings come into contact with death and illness in their lives, it causes them to take a step back and ask existential questions…like, what gives me purpose and happiness in life, and does that match up with how I’m spending my right now? So, in many cases, these reflections will lead to life pivots.” -Insider Online Magazine, 10-21</a:t>
            </a:r>
          </a:p>
          <a:p>
            <a:r>
              <a:rPr lang="en-US" sz="2600" dirty="0"/>
              <a:t>People are re-evaluating their relationships with most everything in their lives. We live in an environment of great fluidity, an increasingly VUCA society and culture</a:t>
            </a:r>
          </a:p>
        </p:txBody>
      </p:sp>
    </p:spTree>
    <p:extLst>
      <p:ext uri="{BB962C8B-B14F-4D97-AF65-F5344CB8AC3E}">
        <p14:creationId xmlns:p14="http://schemas.microsoft.com/office/powerpoint/2010/main" val="105822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chemeClr val="bg2">
                <a:shade val="91000"/>
                <a:satMod val="105000"/>
              </a:schemeClr>
            </a:duotone>
          </a:blip>
          <a:tile tx="0" ty="0" sx="100000" sy="100000" flip="none" algn="tl"/>
        </a:blip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CC828AE3-FA58-43DF-B083-6AA3C102A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43468" y="1914860"/>
            <a:ext cx="10905066" cy="2474259"/>
          </a:xfrm>
        </p:spPr>
        <p:txBody>
          <a:bodyPr>
            <a:normAutofit/>
          </a:bodyPr>
          <a:lstStyle/>
          <a:p>
            <a:r>
              <a:rPr lang="en-US" sz="4400">
                <a:solidFill>
                  <a:schemeClr val="tx1"/>
                </a:solidFill>
              </a:rPr>
              <a:t>Five active dynamics every congregation must address</a:t>
            </a:r>
          </a:p>
        </p:txBody>
      </p:sp>
      <p:sp>
        <p:nvSpPr>
          <p:cNvPr id="40" name="Rectangle 39">
            <a:extLst>
              <a:ext uri="{FF2B5EF4-FFF2-40B4-BE49-F238E27FC236}">
                <a16:creationId xmlns:a16="http://schemas.microsoft.com/office/drawing/2014/main" id="{14AF9CD9-31C2-43D9-9F5C-A0E097262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5668" cy="2286000"/>
          </a:xfrm>
          <a:prstGeom prst="rect">
            <a:avLst/>
          </a:prstGeom>
          <a:solidFill>
            <a:schemeClr val="bg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ubtitle 2"/>
          <p:cNvSpPr>
            <a:spLocks noGrp="1"/>
          </p:cNvSpPr>
          <p:nvPr>
            <p:ph type="subTitle" idx="1"/>
          </p:nvPr>
        </p:nvSpPr>
        <p:spPr>
          <a:xfrm>
            <a:off x="1524000" y="4927001"/>
            <a:ext cx="9144000" cy="1129553"/>
          </a:xfrm>
        </p:spPr>
        <p:txBody>
          <a:bodyPr anchor="ctr">
            <a:normAutofit/>
          </a:bodyPr>
          <a:lstStyle/>
          <a:p>
            <a:endParaRPr lang="en-US" dirty="0"/>
          </a:p>
          <a:p>
            <a:endParaRPr lang="en-US" dirty="0"/>
          </a:p>
        </p:txBody>
      </p:sp>
      <p:sp>
        <p:nvSpPr>
          <p:cNvPr id="42" name="Rectangle 41">
            <a:extLst>
              <a:ext uri="{FF2B5EF4-FFF2-40B4-BE49-F238E27FC236}">
                <a16:creationId xmlns:a16="http://schemas.microsoft.com/office/drawing/2014/main" id="{C0A57A26-ECBF-4A8A-B307-41F0BDD94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988093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4138-EC3E-4948-ABD6-3F023C40CA10}"/>
              </a:ext>
            </a:extLst>
          </p:cNvPr>
          <p:cNvSpPr>
            <a:spLocks noGrp="1"/>
          </p:cNvSpPr>
          <p:nvPr>
            <p:ph type="title"/>
          </p:nvPr>
        </p:nvSpPr>
        <p:spPr>
          <a:xfrm>
            <a:off x="1192696" y="284176"/>
            <a:ext cx="10352245" cy="1508760"/>
          </a:xfrm>
        </p:spPr>
        <p:txBody>
          <a:bodyPr vert="horz" lIns="91440" tIns="45720" rIns="91440" bIns="45720" rtlCol="0" anchor="ctr">
            <a:normAutofit/>
          </a:bodyPr>
          <a:lstStyle/>
          <a:p>
            <a:pPr algn="ctr"/>
            <a:r>
              <a:rPr lang="en-US" dirty="0">
                <a:solidFill>
                  <a:schemeClr val="bg2">
                    <a:lumMod val="50000"/>
                  </a:schemeClr>
                </a:solidFill>
              </a:rPr>
              <a:t>Where are we now? </a:t>
            </a:r>
            <a:br>
              <a:rPr lang="en-US" dirty="0">
                <a:solidFill>
                  <a:schemeClr val="bg2">
                    <a:lumMod val="50000"/>
                  </a:schemeClr>
                </a:solidFill>
              </a:rPr>
            </a:br>
            <a:r>
              <a:rPr lang="en-US" dirty="0">
                <a:solidFill>
                  <a:schemeClr val="bg2">
                    <a:lumMod val="50000"/>
                  </a:schemeClr>
                </a:solidFill>
              </a:rPr>
              <a:t>Constant Leadership Question</a:t>
            </a:r>
          </a:p>
        </p:txBody>
      </p:sp>
      <p:pic>
        <p:nvPicPr>
          <p:cNvPr id="6" name="Content Placeholder 5">
            <a:extLst>
              <a:ext uri="{FF2B5EF4-FFF2-40B4-BE49-F238E27FC236}">
                <a16:creationId xmlns:a16="http://schemas.microsoft.com/office/drawing/2014/main" id="{CE91F41A-72F5-4EA6-BEA7-69D2196ADA05}"/>
              </a:ext>
            </a:extLst>
          </p:cNvPr>
          <p:cNvPicPr>
            <a:picLocks noGrp="1" noChangeAspect="1"/>
          </p:cNvPicPr>
          <p:nvPr>
            <p:ph sz="half" idx="2"/>
          </p:nvPr>
        </p:nvPicPr>
        <p:blipFill>
          <a:blip r:embed="rId2"/>
          <a:stretch>
            <a:fillRect/>
          </a:stretch>
        </p:blipFill>
        <p:spPr>
          <a:xfrm>
            <a:off x="1" y="1792936"/>
            <a:ext cx="5485416" cy="5065063"/>
          </a:xfrm>
          <a:prstGeom prst="rect">
            <a:avLst/>
          </a:prstGeom>
        </p:spPr>
      </p:pic>
      <p:sp>
        <p:nvSpPr>
          <p:cNvPr id="3" name="Content Placeholder 2">
            <a:extLst>
              <a:ext uri="{FF2B5EF4-FFF2-40B4-BE49-F238E27FC236}">
                <a16:creationId xmlns:a16="http://schemas.microsoft.com/office/drawing/2014/main" id="{D644FCE6-D3DA-43A1-B7E1-968D8A18133C}"/>
              </a:ext>
            </a:extLst>
          </p:cNvPr>
          <p:cNvSpPr>
            <a:spLocks noGrp="1"/>
          </p:cNvSpPr>
          <p:nvPr>
            <p:ph sz="half" idx="1"/>
          </p:nvPr>
        </p:nvSpPr>
        <p:spPr>
          <a:xfrm>
            <a:off x="6013174" y="2011679"/>
            <a:ext cx="6047075" cy="4670211"/>
          </a:xfrm>
        </p:spPr>
        <p:txBody>
          <a:bodyPr vert="horz" lIns="91440" tIns="45720" rIns="91440" bIns="45720" rtlCol="0">
            <a:normAutofit/>
          </a:bodyPr>
          <a:lstStyle/>
          <a:p>
            <a:pPr marL="0"/>
            <a:r>
              <a:rPr lang="en-US" sz="3200" dirty="0">
                <a:solidFill>
                  <a:schemeClr val="bg1"/>
                </a:solidFill>
              </a:rPr>
              <a:t>Where is God in this volatile life experience? (spirit question)</a:t>
            </a:r>
          </a:p>
          <a:p>
            <a:pPr marL="0"/>
            <a:r>
              <a:rPr lang="en-US" sz="3200" dirty="0">
                <a:solidFill>
                  <a:schemeClr val="bg1"/>
                </a:solidFill>
              </a:rPr>
              <a:t>What do we make of this volatile life experience? (meaning question)</a:t>
            </a:r>
          </a:p>
          <a:p>
            <a:pPr marL="0"/>
            <a:r>
              <a:rPr lang="en-US" sz="3200" dirty="0">
                <a:solidFill>
                  <a:schemeClr val="bg1"/>
                </a:solidFill>
              </a:rPr>
              <a:t>What are we to do in this volatile life experience?    (action question)</a:t>
            </a:r>
          </a:p>
          <a:p>
            <a:endParaRPr lang="en-US" dirty="0">
              <a:solidFill>
                <a:schemeClr val="bg1"/>
              </a:solidFill>
            </a:endParaRPr>
          </a:p>
        </p:txBody>
      </p:sp>
      <p:pic>
        <p:nvPicPr>
          <p:cNvPr id="5" name="Picture 4">
            <a:extLst>
              <a:ext uri="{FF2B5EF4-FFF2-40B4-BE49-F238E27FC236}">
                <a16:creationId xmlns:a16="http://schemas.microsoft.com/office/drawing/2014/main" id="{7F27CE9A-A013-4B0A-9022-A6656597AF66}"/>
              </a:ext>
            </a:extLst>
          </p:cNvPr>
          <p:cNvPicPr>
            <a:picLocks noChangeAspect="1"/>
          </p:cNvPicPr>
          <p:nvPr/>
        </p:nvPicPr>
        <p:blipFill>
          <a:blip r:embed="rId3"/>
          <a:stretch>
            <a:fillRect/>
          </a:stretch>
        </p:blipFill>
        <p:spPr>
          <a:xfrm>
            <a:off x="10304450" y="6369590"/>
            <a:ext cx="1755800" cy="408467"/>
          </a:xfrm>
          <a:prstGeom prst="rect">
            <a:avLst/>
          </a:prstGeom>
        </p:spPr>
      </p:pic>
    </p:spTree>
    <p:extLst>
      <p:ext uri="{BB962C8B-B14F-4D97-AF65-F5344CB8AC3E}">
        <p14:creationId xmlns:p14="http://schemas.microsoft.com/office/powerpoint/2010/main" val="403632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A716D-B2F6-4E1C-9762-D5E73A2732A3}"/>
              </a:ext>
            </a:extLst>
          </p:cNvPr>
          <p:cNvSpPr>
            <a:spLocks noGrp="1"/>
          </p:cNvSpPr>
          <p:nvPr>
            <p:ph type="title"/>
          </p:nvPr>
        </p:nvSpPr>
        <p:spPr>
          <a:effectLst>
            <a:glow rad="101600">
              <a:schemeClr val="tx1">
                <a:alpha val="40000"/>
              </a:schemeClr>
            </a:glow>
          </a:effectLst>
        </p:spPr>
        <p:txBody>
          <a:bodyPr/>
          <a:lstStyle/>
          <a:p>
            <a:pPr algn="ctr"/>
            <a:r>
              <a:rPr lang="en-US" dirty="0"/>
              <a:t>5 active dynamics in congregations</a:t>
            </a:r>
          </a:p>
        </p:txBody>
      </p:sp>
      <p:graphicFrame>
        <p:nvGraphicFramePr>
          <p:cNvPr id="4" name="Content Placeholder 3">
            <a:extLst>
              <a:ext uri="{FF2B5EF4-FFF2-40B4-BE49-F238E27FC236}">
                <a16:creationId xmlns:a16="http://schemas.microsoft.com/office/drawing/2014/main" id="{A5D6CBAC-525E-4EC9-B645-08ADB86CED9F}"/>
              </a:ext>
            </a:extLst>
          </p:cNvPr>
          <p:cNvGraphicFramePr>
            <a:graphicFrameLocks noGrp="1"/>
          </p:cNvGraphicFramePr>
          <p:nvPr>
            <p:ph idx="1"/>
          </p:nvPr>
        </p:nvGraphicFramePr>
        <p:xfrm>
          <a:off x="1203325" y="2011363"/>
          <a:ext cx="9783763" cy="4206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15A15239-6A24-4E46-94CC-64075F5A4BDB}"/>
              </a:ext>
            </a:extLst>
          </p:cNvPr>
          <p:cNvSpPr txBox="1"/>
          <p:nvPr/>
        </p:nvSpPr>
        <p:spPr>
          <a:xfrm>
            <a:off x="7294880" y="5171440"/>
            <a:ext cx="2834640" cy="707886"/>
          </a:xfrm>
          <a:prstGeom prst="rect">
            <a:avLst/>
          </a:prstGeom>
          <a:noFill/>
        </p:spPr>
        <p:txBody>
          <a:bodyPr wrap="square" rtlCol="0">
            <a:spAutoFit/>
          </a:bodyPr>
          <a:lstStyle/>
          <a:p>
            <a:r>
              <a:rPr lang="en-US" sz="4000" dirty="0"/>
              <a:t>Grief</a:t>
            </a:r>
          </a:p>
        </p:txBody>
      </p:sp>
      <p:sp>
        <p:nvSpPr>
          <p:cNvPr id="8" name="TextBox 7">
            <a:extLst>
              <a:ext uri="{FF2B5EF4-FFF2-40B4-BE49-F238E27FC236}">
                <a16:creationId xmlns:a16="http://schemas.microsoft.com/office/drawing/2014/main" id="{C3B45060-4D6C-4EA2-B6BD-437B774F0727}"/>
              </a:ext>
            </a:extLst>
          </p:cNvPr>
          <p:cNvSpPr txBox="1"/>
          <p:nvPr/>
        </p:nvSpPr>
        <p:spPr>
          <a:xfrm>
            <a:off x="2286000" y="5171440"/>
            <a:ext cx="2722880" cy="707886"/>
          </a:xfrm>
          <a:prstGeom prst="rect">
            <a:avLst/>
          </a:prstGeom>
          <a:noFill/>
        </p:spPr>
        <p:txBody>
          <a:bodyPr wrap="square" rtlCol="0">
            <a:spAutoFit/>
          </a:bodyPr>
          <a:lstStyle/>
          <a:p>
            <a:r>
              <a:rPr lang="en-US" sz="4000" dirty="0"/>
              <a:t>Adaptation</a:t>
            </a:r>
          </a:p>
        </p:txBody>
      </p:sp>
    </p:spTree>
    <p:extLst>
      <p:ext uri="{BB962C8B-B14F-4D97-AF65-F5344CB8AC3E}">
        <p14:creationId xmlns:p14="http://schemas.microsoft.com/office/powerpoint/2010/main" val="843269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D39FF-C6D4-4C5A-AE65-848834ACA0AC}"/>
              </a:ext>
            </a:extLst>
          </p:cNvPr>
          <p:cNvSpPr>
            <a:spLocks noGrp="1"/>
          </p:cNvSpPr>
          <p:nvPr>
            <p:ph type="title"/>
          </p:nvPr>
        </p:nvSpPr>
        <p:spPr>
          <a:xfrm>
            <a:off x="1202919" y="284176"/>
            <a:ext cx="9784080" cy="1508760"/>
          </a:xfrm>
        </p:spPr>
        <p:txBody>
          <a:bodyPr>
            <a:normAutofit/>
          </a:bodyPr>
          <a:lstStyle/>
          <a:p>
            <a:pPr algn="ctr"/>
            <a:r>
              <a:rPr lang="en-US" sz="4800" dirty="0"/>
              <a:t>Longing</a:t>
            </a:r>
          </a:p>
        </p:txBody>
      </p:sp>
      <p:pic>
        <p:nvPicPr>
          <p:cNvPr id="5" name="Picture 4">
            <a:extLst>
              <a:ext uri="{FF2B5EF4-FFF2-40B4-BE49-F238E27FC236}">
                <a16:creationId xmlns:a16="http://schemas.microsoft.com/office/drawing/2014/main" id="{F8441541-2D68-443D-8621-6473DAACC9B6}"/>
              </a:ext>
            </a:extLst>
          </p:cNvPr>
          <p:cNvPicPr>
            <a:picLocks noChangeAspect="1"/>
          </p:cNvPicPr>
          <p:nvPr/>
        </p:nvPicPr>
        <p:blipFill rotWithShape="1">
          <a:blip r:embed="rId2"/>
          <a:srcRect l="8347" r="34095" b="-2"/>
          <a:stretch/>
        </p:blipFill>
        <p:spPr>
          <a:xfrm>
            <a:off x="483" y="1822028"/>
            <a:ext cx="4342417" cy="5035972"/>
          </a:xfrm>
          <a:prstGeom prst="rect">
            <a:avLst/>
          </a:prstGeom>
        </p:spPr>
      </p:pic>
      <p:sp>
        <p:nvSpPr>
          <p:cNvPr id="3" name="Content Placeholder 2">
            <a:extLst>
              <a:ext uri="{FF2B5EF4-FFF2-40B4-BE49-F238E27FC236}">
                <a16:creationId xmlns:a16="http://schemas.microsoft.com/office/drawing/2014/main" id="{445D29BA-537A-4249-85B9-5B48B3FE91A1}"/>
              </a:ext>
            </a:extLst>
          </p:cNvPr>
          <p:cNvSpPr>
            <a:spLocks noGrp="1"/>
          </p:cNvSpPr>
          <p:nvPr>
            <p:ph idx="1"/>
          </p:nvPr>
        </p:nvSpPr>
        <p:spPr>
          <a:xfrm>
            <a:off x="4772025" y="2011680"/>
            <a:ext cx="6524625" cy="4206240"/>
          </a:xfrm>
        </p:spPr>
        <p:txBody>
          <a:bodyPr>
            <a:normAutofit/>
          </a:bodyPr>
          <a:lstStyle/>
          <a:p>
            <a:r>
              <a:rPr lang="en-US" sz="3600" dirty="0"/>
              <a:t>Familiarity</a:t>
            </a:r>
          </a:p>
          <a:p>
            <a:r>
              <a:rPr lang="en-US" sz="3600" dirty="0"/>
              <a:t>Reconnection</a:t>
            </a:r>
          </a:p>
          <a:p>
            <a:r>
              <a:rPr lang="en-US" sz="3600" dirty="0"/>
              <a:t>Safety and Security</a:t>
            </a:r>
          </a:p>
          <a:p>
            <a:r>
              <a:rPr lang="en-US" sz="3600" dirty="0"/>
              <a:t>Stability</a:t>
            </a:r>
          </a:p>
        </p:txBody>
      </p:sp>
    </p:spTree>
    <p:extLst>
      <p:ext uri="{BB962C8B-B14F-4D97-AF65-F5344CB8AC3E}">
        <p14:creationId xmlns:p14="http://schemas.microsoft.com/office/powerpoint/2010/main" val="404856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3EC245-C9B2-41DB-AC99-41DB7FC14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DD006CB6-41D0-433B-A9A4-C3C0695F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0"/>
            <a:ext cx="465164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6B085380-27CE-4E71-AA77-81E6A0399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2224216"/>
            <a:ext cx="4651642"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DF1107-4F70-467A-8C03-9F2952A5710C}"/>
              </a:ext>
            </a:extLst>
          </p:cNvPr>
          <p:cNvSpPr>
            <a:spLocks noGrp="1"/>
          </p:cNvSpPr>
          <p:nvPr>
            <p:ph type="title"/>
          </p:nvPr>
        </p:nvSpPr>
        <p:spPr>
          <a:xfrm>
            <a:off x="7663070" y="2338928"/>
            <a:ext cx="4134677" cy="1508760"/>
          </a:xfrm>
        </p:spPr>
        <p:txBody>
          <a:bodyPr>
            <a:normAutofit/>
          </a:bodyPr>
          <a:lstStyle/>
          <a:p>
            <a:pPr algn="ctr"/>
            <a:r>
              <a:rPr lang="en-US" sz="5400" dirty="0">
                <a:solidFill>
                  <a:schemeClr val="tx2"/>
                </a:solidFill>
              </a:rPr>
              <a:t>Fear</a:t>
            </a:r>
          </a:p>
        </p:txBody>
      </p:sp>
      <p:graphicFrame>
        <p:nvGraphicFramePr>
          <p:cNvPr id="5" name="Content Placeholder 2">
            <a:extLst>
              <a:ext uri="{FF2B5EF4-FFF2-40B4-BE49-F238E27FC236}">
                <a16:creationId xmlns:a16="http://schemas.microsoft.com/office/drawing/2014/main" id="{082C211D-B7C5-47B6-B3F8-582C06CAFF44}"/>
              </a:ext>
            </a:extLst>
          </p:cNvPr>
          <p:cNvGraphicFramePr>
            <a:graphicFrameLocks noGrp="1"/>
          </p:cNvGraphicFramePr>
          <p:nvPr>
            <p:ph idx="1"/>
            <p:extLst>
              <p:ext uri="{D42A27DB-BD31-4B8C-83A1-F6EECF244321}">
                <p14:modId xmlns:p14="http://schemas.microsoft.com/office/powerpoint/2010/main" val="1952102766"/>
              </p:ext>
            </p:extLst>
          </p:nvPr>
        </p:nvGraphicFramePr>
        <p:xfrm>
          <a:off x="965199" y="927809"/>
          <a:ext cx="5606327" cy="5011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53504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03EC245-C9B2-41DB-AC99-41DB7FC14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DD006CB6-41D0-433B-A9A4-C3C0695F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0"/>
            <a:ext cx="465164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16" name="Rectangle 15">
            <a:extLst>
              <a:ext uri="{FF2B5EF4-FFF2-40B4-BE49-F238E27FC236}">
                <a16:creationId xmlns:a16="http://schemas.microsoft.com/office/drawing/2014/main" id="{6B085380-27CE-4E71-AA77-81E6A0399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2224216"/>
            <a:ext cx="4651642"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511101B7-CFCC-4EBC-83D3-DB4C8CE72743}"/>
              </a:ext>
            </a:extLst>
          </p:cNvPr>
          <p:cNvSpPr>
            <a:spLocks noGrp="1"/>
          </p:cNvSpPr>
          <p:nvPr>
            <p:ph type="title"/>
          </p:nvPr>
        </p:nvSpPr>
        <p:spPr>
          <a:xfrm>
            <a:off x="7663070" y="2338928"/>
            <a:ext cx="4134677" cy="1508760"/>
          </a:xfrm>
        </p:spPr>
        <p:txBody>
          <a:bodyPr>
            <a:normAutofit/>
          </a:bodyPr>
          <a:lstStyle/>
          <a:p>
            <a:pPr algn="ctr"/>
            <a:r>
              <a:rPr lang="en-US" sz="5400" dirty="0">
                <a:solidFill>
                  <a:schemeClr val="tx2"/>
                </a:solidFill>
              </a:rPr>
              <a:t>Grief</a:t>
            </a:r>
          </a:p>
        </p:txBody>
      </p:sp>
      <p:graphicFrame>
        <p:nvGraphicFramePr>
          <p:cNvPr id="7" name="Content Placeholder 2">
            <a:extLst>
              <a:ext uri="{FF2B5EF4-FFF2-40B4-BE49-F238E27FC236}">
                <a16:creationId xmlns:a16="http://schemas.microsoft.com/office/drawing/2014/main" id="{42331BA9-C23A-41F8-A8D4-CAFD47CF86C8}"/>
              </a:ext>
            </a:extLst>
          </p:cNvPr>
          <p:cNvGraphicFramePr>
            <a:graphicFrameLocks noGrp="1"/>
          </p:cNvGraphicFramePr>
          <p:nvPr>
            <p:ph idx="1"/>
          </p:nvPr>
        </p:nvGraphicFramePr>
        <p:xfrm>
          <a:off x="965199" y="927809"/>
          <a:ext cx="5606327" cy="5011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6880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52BB6-8171-4442-973F-F51088FC050F}"/>
              </a:ext>
            </a:extLst>
          </p:cNvPr>
          <p:cNvSpPr>
            <a:spLocks noGrp="1"/>
          </p:cNvSpPr>
          <p:nvPr>
            <p:ph type="title"/>
          </p:nvPr>
        </p:nvSpPr>
        <p:spPr>
          <a:xfrm>
            <a:off x="634277" y="284176"/>
            <a:ext cx="3670874" cy="1508760"/>
          </a:xfrm>
        </p:spPr>
        <p:txBody>
          <a:bodyPr>
            <a:normAutofit/>
          </a:bodyPr>
          <a:lstStyle/>
          <a:p>
            <a:r>
              <a:rPr lang="en-US" sz="4400" dirty="0"/>
              <a:t>Adaptation</a:t>
            </a:r>
          </a:p>
        </p:txBody>
      </p:sp>
      <p:sp>
        <p:nvSpPr>
          <p:cNvPr id="3" name="Content Placeholder 2">
            <a:extLst>
              <a:ext uri="{FF2B5EF4-FFF2-40B4-BE49-F238E27FC236}">
                <a16:creationId xmlns:a16="http://schemas.microsoft.com/office/drawing/2014/main" id="{E4C62515-57BB-46F4-9EA0-6D6C3120FB9D}"/>
              </a:ext>
            </a:extLst>
          </p:cNvPr>
          <p:cNvSpPr>
            <a:spLocks noGrp="1"/>
          </p:cNvSpPr>
          <p:nvPr>
            <p:ph idx="1"/>
          </p:nvPr>
        </p:nvSpPr>
        <p:spPr>
          <a:xfrm>
            <a:off x="264160" y="2011680"/>
            <a:ext cx="4046795" cy="4206240"/>
          </a:xfrm>
        </p:spPr>
        <p:txBody>
          <a:bodyPr>
            <a:normAutofit/>
          </a:bodyPr>
          <a:lstStyle/>
          <a:p>
            <a:r>
              <a:rPr lang="en-US" sz="3200" dirty="0"/>
              <a:t>Cultures of Innovation, Experimentation, &amp; Discovery</a:t>
            </a:r>
          </a:p>
          <a:p>
            <a:r>
              <a:rPr lang="en-US" sz="3200" dirty="0"/>
              <a:t>Willingness to Let Go Former Expectations</a:t>
            </a:r>
          </a:p>
          <a:p>
            <a:r>
              <a:rPr lang="en-US" sz="3200" dirty="0"/>
              <a:t>Extreme Transformation</a:t>
            </a:r>
          </a:p>
        </p:txBody>
      </p:sp>
      <p:pic>
        <p:nvPicPr>
          <p:cNvPr id="7" name="Picture 4" descr="A close up of a plant&#10;&#10;Description automatically generated">
            <a:extLst>
              <a:ext uri="{FF2B5EF4-FFF2-40B4-BE49-F238E27FC236}">
                <a16:creationId xmlns:a16="http://schemas.microsoft.com/office/drawing/2014/main" id="{5ED405A2-106C-4219-8FEA-5831CB495E8B}"/>
              </a:ext>
            </a:extLst>
          </p:cNvPr>
          <p:cNvPicPr>
            <a:picLocks noChangeAspect="1"/>
          </p:cNvPicPr>
          <p:nvPr/>
        </p:nvPicPr>
        <p:blipFill rotWithShape="1">
          <a:blip r:embed="rId2"/>
          <a:srcRect l="3546" r="21813"/>
          <a:stretch/>
        </p:blipFill>
        <p:spPr>
          <a:xfrm>
            <a:off x="5262368" y="598634"/>
            <a:ext cx="6283602" cy="5619286"/>
          </a:xfrm>
          <a:prstGeom prst="rect">
            <a:avLst/>
          </a:prstGeom>
        </p:spPr>
      </p:pic>
    </p:spTree>
    <p:extLst>
      <p:ext uri="{BB962C8B-B14F-4D97-AF65-F5344CB8AC3E}">
        <p14:creationId xmlns:p14="http://schemas.microsoft.com/office/powerpoint/2010/main" val="405179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3EC245-C9B2-41DB-AC99-41DB7FC14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DD006CB6-41D0-433B-A9A4-C3C0695F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0"/>
            <a:ext cx="465164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6B085380-27CE-4E71-AA77-81E6A0399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2224216"/>
            <a:ext cx="4651642"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8D752A-B206-4F5F-8C70-64FC8C364E82}"/>
              </a:ext>
            </a:extLst>
          </p:cNvPr>
          <p:cNvSpPr>
            <a:spLocks noGrp="1"/>
          </p:cNvSpPr>
          <p:nvPr>
            <p:ph type="title"/>
          </p:nvPr>
        </p:nvSpPr>
        <p:spPr>
          <a:xfrm>
            <a:off x="7663070" y="2338928"/>
            <a:ext cx="4134677" cy="1508760"/>
          </a:xfrm>
        </p:spPr>
        <p:txBody>
          <a:bodyPr>
            <a:normAutofit/>
          </a:bodyPr>
          <a:lstStyle/>
          <a:p>
            <a:pPr algn="ctr"/>
            <a:r>
              <a:rPr lang="en-US" sz="4800" dirty="0">
                <a:solidFill>
                  <a:schemeClr val="tx2"/>
                </a:solidFill>
              </a:rPr>
              <a:t>Vitality</a:t>
            </a:r>
          </a:p>
        </p:txBody>
      </p:sp>
      <p:graphicFrame>
        <p:nvGraphicFramePr>
          <p:cNvPr id="5" name="Content Placeholder 2">
            <a:extLst>
              <a:ext uri="{FF2B5EF4-FFF2-40B4-BE49-F238E27FC236}">
                <a16:creationId xmlns:a16="http://schemas.microsoft.com/office/drawing/2014/main" id="{8236A6A3-89E8-48E0-A69A-26D386FB6B32}"/>
              </a:ext>
            </a:extLst>
          </p:cNvPr>
          <p:cNvGraphicFramePr>
            <a:graphicFrameLocks noGrp="1"/>
          </p:cNvGraphicFramePr>
          <p:nvPr>
            <p:ph idx="1"/>
            <p:extLst>
              <p:ext uri="{D42A27DB-BD31-4B8C-83A1-F6EECF244321}">
                <p14:modId xmlns:p14="http://schemas.microsoft.com/office/powerpoint/2010/main" val="998054519"/>
              </p:ext>
            </p:extLst>
          </p:nvPr>
        </p:nvGraphicFramePr>
        <p:xfrm>
          <a:off x="965199" y="927809"/>
          <a:ext cx="5606327" cy="5011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2993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A716D-B2F6-4E1C-9762-D5E73A2732A3}"/>
              </a:ext>
            </a:extLst>
          </p:cNvPr>
          <p:cNvSpPr>
            <a:spLocks noGrp="1"/>
          </p:cNvSpPr>
          <p:nvPr>
            <p:ph type="title"/>
          </p:nvPr>
        </p:nvSpPr>
        <p:spPr>
          <a:effectLst>
            <a:glow rad="101600">
              <a:schemeClr val="tx1">
                <a:alpha val="40000"/>
              </a:schemeClr>
            </a:glow>
          </a:effectLst>
        </p:spPr>
        <p:txBody>
          <a:bodyPr/>
          <a:lstStyle/>
          <a:p>
            <a:pPr algn="ctr"/>
            <a:r>
              <a:rPr lang="en-US" dirty="0"/>
              <a:t>5 active dynamics in congregations</a:t>
            </a:r>
            <a:br>
              <a:rPr lang="en-US" dirty="0"/>
            </a:br>
            <a:endParaRPr lang="en-US" dirty="0"/>
          </a:p>
        </p:txBody>
      </p:sp>
      <p:graphicFrame>
        <p:nvGraphicFramePr>
          <p:cNvPr id="4" name="Content Placeholder 3">
            <a:extLst>
              <a:ext uri="{FF2B5EF4-FFF2-40B4-BE49-F238E27FC236}">
                <a16:creationId xmlns:a16="http://schemas.microsoft.com/office/drawing/2014/main" id="{A5D6CBAC-525E-4EC9-B645-08ADB86CED9F}"/>
              </a:ext>
            </a:extLst>
          </p:cNvPr>
          <p:cNvGraphicFramePr>
            <a:graphicFrameLocks noGrp="1"/>
          </p:cNvGraphicFramePr>
          <p:nvPr>
            <p:ph idx="1"/>
          </p:nvPr>
        </p:nvGraphicFramePr>
        <p:xfrm>
          <a:off x="1203325" y="2011363"/>
          <a:ext cx="9783763" cy="4206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15A15239-6A24-4E46-94CC-64075F5A4BDB}"/>
              </a:ext>
            </a:extLst>
          </p:cNvPr>
          <p:cNvSpPr txBox="1"/>
          <p:nvPr/>
        </p:nvSpPr>
        <p:spPr>
          <a:xfrm>
            <a:off x="7294880" y="5171440"/>
            <a:ext cx="2834640" cy="707886"/>
          </a:xfrm>
          <a:prstGeom prst="rect">
            <a:avLst/>
          </a:prstGeom>
          <a:noFill/>
        </p:spPr>
        <p:txBody>
          <a:bodyPr wrap="square" rtlCol="0">
            <a:spAutoFit/>
          </a:bodyPr>
          <a:lstStyle/>
          <a:p>
            <a:r>
              <a:rPr lang="en-US" sz="4000" dirty="0"/>
              <a:t>Grief</a:t>
            </a:r>
          </a:p>
        </p:txBody>
      </p:sp>
      <p:sp>
        <p:nvSpPr>
          <p:cNvPr id="8" name="TextBox 7">
            <a:extLst>
              <a:ext uri="{FF2B5EF4-FFF2-40B4-BE49-F238E27FC236}">
                <a16:creationId xmlns:a16="http://schemas.microsoft.com/office/drawing/2014/main" id="{C3B45060-4D6C-4EA2-B6BD-437B774F0727}"/>
              </a:ext>
            </a:extLst>
          </p:cNvPr>
          <p:cNvSpPr txBox="1"/>
          <p:nvPr/>
        </p:nvSpPr>
        <p:spPr>
          <a:xfrm>
            <a:off x="2286000" y="5171440"/>
            <a:ext cx="2722880" cy="707886"/>
          </a:xfrm>
          <a:prstGeom prst="rect">
            <a:avLst/>
          </a:prstGeom>
          <a:noFill/>
        </p:spPr>
        <p:txBody>
          <a:bodyPr wrap="square" rtlCol="0">
            <a:spAutoFit/>
          </a:bodyPr>
          <a:lstStyle/>
          <a:p>
            <a:r>
              <a:rPr lang="en-US" sz="4000" dirty="0"/>
              <a:t>Adaptation</a:t>
            </a:r>
          </a:p>
        </p:txBody>
      </p:sp>
    </p:spTree>
    <p:extLst>
      <p:ext uri="{BB962C8B-B14F-4D97-AF65-F5344CB8AC3E}">
        <p14:creationId xmlns:p14="http://schemas.microsoft.com/office/powerpoint/2010/main" val="233260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61AAC-0D54-4AAB-864C-EFE6FC5B9096}"/>
              </a:ext>
            </a:extLst>
          </p:cNvPr>
          <p:cNvSpPr>
            <a:spLocks noGrp="1"/>
          </p:cNvSpPr>
          <p:nvPr>
            <p:ph type="title"/>
          </p:nvPr>
        </p:nvSpPr>
        <p:spPr>
          <a:xfrm>
            <a:off x="1202919" y="284176"/>
            <a:ext cx="9784080" cy="1508760"/>
          </a:xfrm>
        </p:spPr>
        <p:txBody>
          <a:bodyPr>
            <a:normAutofit/>
          </a:bodyPr>
          <a:lstStyle/>
          <a:p>
            <a:pPr algn="ctr"/>
            <a:r>
              <a:rPr lang="en-US" dirty="0"/>
              <a:t>Debriefing these 5 active dynamics</a:t>
            </a:r>
          </a:p>
        </p:txBody>
      </p:sp>
      <p:graphicFrame>
        <p:nvGraphicFramePr>
          <p:cNvPr id="5" name="Content Placeholder 2">
            <a:extLst>
              <a:ext uri="{FF2B5EF4-FFF2-40B4-BE49-F238E27FC236}">
                <a16:creationId xmlns:a16="http://schemas.microsoft.com/office/drawing/2014/main" id="{BACC1119-3EF5-4FC6-9B31-A58F8ED1CF50}"/>
              </a:ext>
            </a:extLst>
          </p:cNvPr>
          <p:cNvGraphicFramePr>
            <a:graphicFrameLocks noGrp="1"/>
          </p:cNvGraphicFramePr>
          <p:nvPr>
            <p:ph idx="1"/>
            <p:extLst>
              <p:ext uri="{D42A27DB-BD31-4B8C-83A1-F6EECF244321}">
                <p14:modId xmlns:p14="http://schemas.microsoft.com/office/powerpoint/2010/main" val="2971579015"/>
              </p:ext>
            </p:extLst>
          </p:nvPr>
        </p:nvGraphicFramePr>
        <p:xfrm>
          <a:off x="1203325" y="2476595"/>
          <a:ext cx="9783763" cy="3416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1337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65930-6A88-4CFA-AAC8-82ACFDD154E3}"/>
              </a:ext>
            </a:extLst>
          </p:cNvPr>
          <p:cNvSpPr>
            <a:spLocks noGrp="1"/>
          </p:cNvSpPr>
          <p:nvPr>
            <p:ph type="title"/>
          </p:nvPr>
        </p:nvSpPr>
        <p:spPr/>
        <p:txBody>
          <a:bodyPr/>
          <a:lstStyle/>
          <a:p>
            <a:pPr algn="ctr"/>
            <a:r>
              <a:rPr lang="en-US" dirty="0"/>
              <a:t>Church engagement options</a:t>
            </a:r>
          </a:p>
        </p:txBody>
      </p:sp>
      <p:sp>
        <p:nvSpPr>
          <p:cNvPr id="4" name="Content Placeholder 3">
            <a:extLst>
              <a:ext uri="{FF2B5EF4-FFF2-40B4-BE49-F238E27FC236}">
                <a16:creationId xmlns:a16="http://schemas.microsoft.com/office/drawing/2014/main" id="{EAF8A8AA-0A43-49B3-AE1B-1033344F9BA0}"/>
              </a:ext>
            </a:extLst>
          </p:cNvPr>
          <p:cNvSpPr>
            <a:spLocks noGrp="1"/>
          </p:cNvSpPr>
          <p:nvPr>
            <p:ph sz="half" idx="1"/>
          </p:nvPr>
        </p:nvSpPr>
        <p:spPr>
          <a:xfrm>
            <a:off x="1" y="1792936"/>
            <a:ext cx="7176052" cy="4780888"/>
          </a:xfrm>
        </p:spPr>
        <p:txBody>
          <a:bodyPr>
            <a:noAutofit/>
          </a:bodyPr>
          <a:lstStyle/>
          <a:p>
            <a:r>
              <a:rPr lang="en-US" sz="3600" dirty="0"/>
              <a:t>Confirms &amp; normalizes experience</a:t>
            </a:r>
          </a:p>
          <a:p>
            <a:r>
              <a:rPr lang="en-US" sz="3600" dirty="0"/>
              <a:t>Opens lines of communication</a:t>
            </a:r>
          </a:p>
          <a:p>
            <a:r>
              <a:rPr lang="en-US" sz="3600" dirty="0"/>
              <a:t>Encourages faith reflection</a:t>
            </a:r>
          </a:p>
          <a:p>
            <a:r>
              <a:rPr lang="en-US" sz="3600" dirty="0"/>
              <a:t>Reconnects body of Christ</a:t>
            </a:r>
          </a:p>
          <a:p>
            <a:r>
              <a:rPr lang="en-US" sz="3600" dirty="0"/>
              <a:t>Increases leadership credibility</a:t>
            </a:r>
          </a:p>
          <a:p>
            <a:r>
              <a:rPr lang="en-US" sz="3600" dirty="0"/>
              <a:t>Cultivates a shared understanding of what is, which leads to what’s next</a:t>
            </a:r>
          </a:p>
        </p:txBody>
      </p:sp>
      <p:sp>
        <p:nvSpPr>
          <p:cNvPr id="8" name="Content Placeholder 7">
            <a:extLst>
              <a:ext uri="{FF2B5EF4-FFF2-40B4-BE49-F238E27FC236}">
                <a16:creationId xmlns:a16="http://schemas.microsoft.com/office/drawing/2014/main" id="{05D7CB9E-5FC4-4F15-BF2F-41591753F9C0}"/>
              </a:ext>
            </a:extLst>
          </p:cNvPr>
          <p:cNvSpPr>
            <a:spLocks noGrp="1"/>
          </p:cNvSpPr>
          <p:nvPr>
            <p:ph sz="half" idx="2"/>
          </p:nvPr>
        </p:nvSpPr>
        <p:spPr>
          <a:xfrm>
            <a:off x="7851912" y="2011680"/>
            <a:ext cx="4340087" cy="4206240"/>
          </a:xfrm>
        </p:spPr>
        <p:txBody>
          <a:bodyPr/>
          <a:lstStyle/>
          <a:p>
            <a:r>
              <a:rPr lang="en-US" sz="4400" dirty="0" err="1"/>
              <a:t>Youtube</a:t>
            </a:r>
            <a:r>
              <a:rPr lang="en-US" sz="4400" dirty="0"/>
              <a:t> – Pinnacle Leadership Associates</a:t>
            </a:r>
          </a:p>
          <a:p>
            <a:r>
              <a:rPr lang="en-US" sz="4400" dirty="0">
                <a:hlinkClick r:id="rId2"/>
              </a:rPr>
              <a:t>https://youtu.be/EbntDzeSL48</a:t>
            </a:r>
            <a:endParaRPr lang="en-US" sz="4400" dirty="0"/>
          </a:p>
          <a:p>
            <a:pPr marL="0" indent="0">
              <a:buNone/>
            </a:pPr>
            <a:endParaRPr lang="en-US" dirty="0"/>
          </a:p>
        </p:txBody>
      </p:sp>
    </p:spTree>
    <p:extLst>
      <p:ext uri="{BB962C8B-B14F-4D97-AF65-F5344CB8AC3E}">
        <p14:creationId xmlns:p14="http://schemas.microsoft.com/office/powerpoint/2010/main" val="68253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05956-1D1A-4E74-B45C-D27D1FCD9D4D}"/>
              </a:ext>
            </a:extLst>
          </p:cNvPr>
          <p:cNvSpPr>
            <a:spLocks noGrp="1"/>
          </p:cNvSpPr>
          <p:nvPr>
            <p:ph type="title"/>
          </p:nvPr>
        </p:nvSpPr>
        <p:spPr/>
        <p:txBody>
          <a:bodyPr/>
          <a:lstStyle/>
          <a:p>
            <a:pPr algn="ctr"/>
            <a:r>
              <a:rPr lang="en-US" dirty="0"/>
              <a:t>5 Active Dynamics Resource</a:t>
            </a:r>
          </a:p>
        </p:txBody>
      </p:sp>
      <p:graphicFrame>
        <p:nvGraphicFramePr>
          <p:cNvPr id="5" name="Content Placeholder 2">
            <a:extLst>
              <a:ext uri="{FF2B5EF4-FFF2-40B4-BE49-F238E27FC236}">
                <a16:creationId xmlns:a16="http://schemas.microsoft.com/office/drawing/2014/main" id="{0338B77B-6219-4CDA-9056-B19B32E2209A}"/>
              </a:ext>
            </a:extLst>
          </p:cNvPr>
          <p:cNvGraphicFramePr>
            <a:graphicFrameLocks noGrp="1"/>
          </p:cNvGraphicFramePr>
          <p:nvPr>
            <p:ph idx="1"/>
          </p:nvPr>
        </p:nvGraphicFramePr>
        <p:xfrm>
          <a:off x="1202919" y="2011680"/>
          <a:ext cx="9784080" cy="4206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3186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A91D2E-792C-4184-A648-B0AE29141F72}"/>
              </a:ext>
            </a:extLst>
          </p:cNvPr>
          <p:cNvSpPr>
            <a:spLocks noGrp="1"/>
          </p:cNvSpPr>
          <p:nvPr>
            <p:ph type="title"/>
          </p:nvPr>
        </p:nvSpPr>
        <p:spPr/>
        <p:txBody>
          <a:bodyPr>
            <a:normAutofit fontScale="90000"/>
          </a:bodyPr>
          <a:lstStyle/>
          <a:p>
            <a:pPr algn="ctr"/>
            <a:r>
              <a:rPr lang="en-US" dirty="0"/>
              <a:t>Before Seminar 2</a:t>
            </a:r>
            <a:br>
              <a:rPr lang="en-US" dirty="0"/>
            </a:br>
            <a:r>
              <a:rPr lang="en-US" dirty="0"/>
              <a:t>March 15, 2PM EST</a:t>
            </a:r>
            <a:br>
              <a:rPr lang="en-US" dirty="0"/>
            </a:br>
            <a:endParaRPr lang="en-US" dirty="0"/>
          </a:p>
        </p:txBody>
      </p:sp>
      <p:sp>
        <p:nvSpPr>
          <p:cNvPr id="6" name="Content Placeholder 5">
            <a:extLst>
              <a:ext uri="{FF2B5EF4-FFF2-40B4-BE49-F238E27FC236}">
                <a16:creationId xmlns:a16="http://schemas.microsoft.com/office/drawing/2014/main" id="{10F466AB-E26A-4E51-B4E0-DF36CA23920D}"/>
              </a:ext>
            </a:extLst>
          </p:cNvPr>
          <p:cNvSpPr>
            <a:spLocks noGrp="1"/>
          </p:cNvSpPr>
          <p:nvPr>
            <p:ph idx="1"/>
          </p:nvPr>
        </p:nvSpPr>
        <p:spPr/>
        <p:txBody>
          <a:bodyPr>
            <a:normAutofit/>
          </a:bodyPr>
          <a:lstStyle/>
          <a:p>
            <a:pPr marL="0" indent="0" algn="ctr">
              <a:buNone/>
            </a:pPr>
            <a:r>
              <a:rPr lang="en-US" sz="4000" dirty="0"/>
              <a:t>Coaching Group – Consider how to engage the 5 Active Dynamics</a:t>
            </a:r>
          </a:p>
          <a:p>
            <a:pPr marL="0" indent="0" algn="ctr">
              <a:buNone/>
            </a:pPr>
            <a:r>
              <a:rPr lang="en-US" sz="4000" dirty="0"/>
              <a:t>Post on Basecamp around the Campfire</a:t>
            </a:r>
          </a:p>
          <a:p>
            <a:pPr marL="0" indent="0" algn="ctr">
              <a:buNone/>
            </a:pPr>
            <a:r>
              <a:rPr lang="en-US" sz="4000" dirty="0"/>
              <a:t>Read Chapters 1-4 in </a:t>
            </a:r>
            <a:r>
              <a:rPr lang="en-US" sz="4000" dirty="0" err="1"/>
              <a:t>ReShape</a:t>
            </a:r>
            <a:endParaRPr lang="en-US" sz="4000" dirty="0"/>
          </a:p>
        </p:txBody>
      </p:sp>
    </p:spTree>
    <p:extLst>
      <p:ext uri="{BB962C8B-B14F-4D97-AF65-F5344CB8AC3E}">
        <p14:creationId xmlns:p14="http://schemas.microsoft.com/office/powerpoint/2010/main" val="2261591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DE647-6879-45CC-ACD2-52BC66D504E1}"/>
              </a:ext>
            </a:extLst>
          </p:cNvPr>
          <p:cNvSpPr>
            <a:spLocks noGrp="1"/>
          </p:cNvSpPr>
          <p:nvPr>
            <p:ph type="title"/>
          </p:nvPr>
        </p:nvSpPr>
        <p:spPr>
          <a:xfrm>
            <a:off x="745436" y="284176"/>
            <a:ext cx="10799506" cy="1508760"/>
          </a:xfrm>
        </p:spPr>
        <p:txBody>
          <a:bodyPr vert="horz" lIns="91440" tIns="45720" rIns="91440" bIns="45720" rtlCol="0" anchor="ctr">
            <a:normAutofit/>
          </a:bodyPr>
          <a:lstStyle/>
          <a:p>
            <a:pPr algn="ctr"/>
            <a:endParaRPr lang="en-US" sz="6000" b="1" dirty="0">
              <a:solidFill>
                <a:srgbClr val="00B0F0"/>
              </a:solidFill>
            </a:endParaRPr>
          </a:p>
        </p:txBody>
      </p:sp>
      <p:pic>
        <p:nvPicPr>
          <p:cNvPr id="8" name="Picture Placeholder 7" descr="A picture containing drawing&#10;&#10;Description automatically generated">
            <a:extLst>
              <a:ext uri="{FF2B5EF4-FFF2-40B4-BE49-F238E27FC236}">
                <a16:creationId xmlns:a16="http://schemas.microsoft.com/office/drawing/2014/main" id="{D94FF4F9-5311-4ADB-B5B1-A7D57B630AA0}"/>
              </a:ext>
            </a:extLst>
          </p:cNvPr>
          <p:cNvPicPr>
            <a:picLocks noGrp="1" noChangeAspect="1"/>
          </p:cNvPicPr>
          <p:nvPr>
            <p:ph type="pic" idx="1"/>
          </p:nvPr>
        </p:nvPicPr>
        <p:blipFill rotWithShape="1">
          <a:blip r:embed="rId2"/>
          <a:srcRect l="1435" r="1436" b="1"/>
          <a:stretch/>
        </p:blipFill>
        <p:spPr>
          <a:xfrm>
            <a:off x="309645" y="2231587"/>
            <a:ext cx="5673398" cy="4191267"/>
          </a:xfrm>
          <a:prstGeom prst="rect">
            <a:avLst/>
          </a:prstGeom>
        </p:spPr>
      </p:pic>
      <p:sp>
        <p:nvSpPr>
          <p:cNvPr id="3" name="Content Placeholder 2">
            <a:extLst>
              <a:ext uri="{FF2B5EF4-FFF2-40B4-BE49-F238E27FC236}">
                <a16:creationId xmlns:a16="http://schemas.microsoft.com/office/drawing/2014/main" id="{00BFADB1-E543-4CED-AEEC-E5B5D9D17213}"/>
              </a:ext>
            </a:extLst>
          </p:cNvPr>
          <p:cNvSpPr>
            <a:spLocks noGrp="1"/>
          </p:cNvSpPr>
          <p:nvPr>
            <p:ph type="body" sz="half" idx="2"/>
          </p:nvPr>
        </p:nvSpPr>
        <p:spPr>
          <a:xfrm>
            <a:off x="6454362" y="2011679"/>
            <a:ext cx="5427993" cy="4341153"/>
          </a:xfrm>
        </p:spPr>
        <p:txBody>
          <a:bodyPr vert="horz" lIns="91440" tIns="45720" rIns="91440" bIns="45720" rtlCol="0">
            <a:normAutofit/>
          </a:bodyPr>
          <a:lstStyle/>
          <a:p>
            <a:pPr indent="-182880">
              <a:lnSpc>
                <a:spcPct val="90000"/>
              </a:lnSpc>
              <a:spcBef>
                <a:spcPts val="1200"/>
              </a:spcBef>
              <a:buFont typeface="Wingdings" pitchFamily="2" charset="2"/>
              <a:buChar char=""/>
            </a:pPr>
            <a:r>
              <a:rPr lang="en-US" sz="2400" dirty="0">
                <a:solidFill>
                  <a:schemeClr val="bg1"/>
                </a:solidFill>
              </a:rPr>
              <a:t>Mark Tidsworth</a:t>
            </a:r>
          </a:p>
          <a:p>
            <a:pPr indent="-182880">
              <a:lnSpc>
                <a:spcPct val="90000"/>
              </a:lnSpc>
              <a:spcBef>
                <a:spcPts val="1200"/>
              </a:spcBef>
              <a:buFont typeface="Wingdings" pitchFamily="2" charset="2"/>
              <a:buChar char=""/>
            </a:pPr>
            <a:r>
              <a:rPr lang="en-US" sz="2400" dirty="0">
                <a:solidFill>
                  <a:schemeClr val="bg1"/>
                </a:solidFill>
              </a:rPr>
              <a:t>803-673-3634</a:t>
            </a:r>
          </a:p>
          <a:p>
            <a:pPr indent="-182880">
              <a:lnSpc>
                <a:spcPct val="90000"/>
              </a:lnSpc>
              <a:spcBef>
                <a:spcPts val="1200"/>
              </a:spcBef>
              <a:buFont typeface="Wingdings" pitchFamily="2" charset="2"/>
              <a:buChar char=""/>
            </a:pPr>
            <a:r>
              <a:rPr lang="en-US" sz="2400" dirty="0">
                <a:solidFill>
                  <a:schemeClr val="bg1"/>
                </a:solidFill>
              </a:rPr>
              <a:t>Sign-up for weekly E-news on website</a:t>
            </a:r>
          </a:p>
          <a:p>
            <a:pPr indent="-182880">
              <a:lnSpc>
                <a:spcPct val="90000"/>
              </a:lnSpc>
              <a:spcBef>
                <a:spcPts val="1200"/>
              </a:spcBef>
              <a:buFont typeface="Wingdings" pitchFamily="2" charset="2"/>
              <a:buChar char=""/>
            </a:pPr>
            <a:r>
              <a:rPr lang="en-US" sz="2400" dirty="0">
                <a:solidFill>
                  <a:schemeClr val="bg1"/>
                </a:solidFill>
                <a:hlinkClick r:id="rId3"/>
              </a:rPr>
              <a:t>markt@pinnlead.com</a:t>
            </a:r>
            <a:endParaRPr lang="en-US" sz="2400" dirty="0">
              <a:solidFill>
                <a:schemeClr val="bg1"/>
              </a:solidFill>
            </a:endParaRPr>
          </a:p>
          <a:p>
            <a:pPr indent="-182880">
              <a:lnSpc>
                <a:spcPct val="90000"/>
              </a:lnSpc>
              <a:spcBef>
                <a:spcPts val="1200"/>
              </a:spcBef>
              <a:buFont typeface="Wingdings" pitchFamily="2" charset="2"/>
              <a:buChar char=""/>
            </a:pPr>
            <a:r>
              <a:rPr lang="en-US" sz="2400" dirty="0">
                <a:solidFill>
                  <a:schemeClr val="bg1"/>
                </a:solidFill>
                <a:hlinkClick r:id="rId4"/>
              </a:rPr>
              <a:t>www.pinnlead.com</a:t>
            </a:r>
            <a:r>
              <a:rPr lang="en-US" sz="2400" dirty="0">
                <a:solidFill>
                  <a:schemeClr val="bg1"/>
                </a:solidFill>
              </a:rPr>
              <a:t> </a:t>
            </a:r>
          </a:p>
          <a:p>
            <a:pPr indent="-182880">
              <a:lnSpc>
                <a:spcPct val="90000"/>
              </a:lnSpc>
              <a:spcBef>
                <a:spcPts val="1200"/>
              </a:spcBef>
              <a:buFont typeface="Wingdings" pitchFamily="2" charset="2"/>
              <a:buChar char=""/>
            </a:pPr>
            <a:r>
              <a:rPr lang="en-US" sz="2400" dirty="0">
                <a:solidFill>
                  <a:schemeClr val="bg1"/>
                </a:solidFill>
              </a:rPr>
              <a:t>Follow on Facebook and Twitter</a:t>
            </a:r>
          </a:p>
          <a:p>
            <a:pPr indent="-182880">
              <a:lnSpc>
                <a:spcPct val="90000"/>
              </a:lnSpc>
              <a:spcBef>
                <a:spcPts val="1200"/>
              </a:spcBef>
              <a:buFont typeface="Wingdings" pitchFamily="2" charset="2"/>
              <a:buChar char=""/>
            </a:pPr>
            <a:r>
              <a:rPr lang="en-US" sz="2400" dirty="0">
                <a:solidFill>
                  <a:schemeClr val="bg1"/>
                </a:solidFill>
              </a:rPr>
              <a:t>Coaching, Training, Consulting, Publishing, Web Design</a:t>
            </a:r>
          </a:p>
          <a:p>
            <a:pPr indent="-182880">
              <a:lnSpc>
                <a:spcPct val="90000"/>
              </a:lnSpc>
              <a:spcBef>
                <a:spcPts val="1200"/>
              </a:spcBef>
              <a:buFont typeface="Wingdings" pitchFamily="2" charset="2"/>
              <a:buChar char=""/>
            </a:pPr>
            <a:endParaRPr lang="en-US" dirty="0">
              <a:solidFill>
                <a:schemeClr val="bg1"/>
              </a:solidFill>
            </a:endParaRPr>
          </a:p>
        </p:txBody>
      </p:sp>
      <p:sp>
        <p:nvSpPr>
          <p:cNvPr id="4" name="Footer Placeholder 3">
            <a:extLst>
              <a:ext uri="{FF2B5EF4-FFF2-40B4-BE49-F238E27FC236}">
                <a16:creationId xmlns:a16="http://schemas.microsoft.com/office/drawing/2014/main" id="{4D20C467-8A9C-4D80-B043-574756928736}"/>
              </a:ext>
            </a:extLst>
          </p:cNvPr>
          <p:cNvSpPr>
            <a:spLocks noGrp="1"/>
          </p:cNvSpPr>
          <p:nvPr>
            <p:ph type="ftr" sz="quarter" idx="4294967295"/>
          </p:nvPr>
        </p:nvSpPr>
        <p:spPr>
          <a:xfrm>
            <a:off x="5596471" y="6422854"/>
            <a:ext cx="5044440" cy="365125"/>
          </a:xfrm>
        </p:spPr>
        <p:txBody>
          <a:bodyPr vert="horz" lIns="91440" tIns="45720" rIns="91440" bIns="45720" rtlCol="0" anchor="ctr">
            <a:normAutofit/>
          </a:bodyPr>
          <a:lstStyle/>
          <a:p>
            <a:pPr defTabSz="914400">
              <a:spcAft>
                <a:spcPts val="600"/>
              </a:spcAft>
            </a:pPr>
            <a:r>
              <a:rPr lang="en-US">
                <a:solidFill>
                  <a:schemeClr val="bg1"/>
                </a:solidFill>
              </a:rPr>
              <a:t>Rev. Mark Tidsworth, Pinnacle Leadership Associates</a:t>
            </a:r>
          </a:p>
        </p:txBody>
      </p:sp>
    </p:spTree>
    <p:extLst>
      <p:ext uri="{BB962C8B-B14F-4D97-AF65-F5344CB8AC3E}">
        <p14:creationId xmlns:p14="http://schemas.microsoft.com/office/powerpoint/2010/main" val="339958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1_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3.xml><?xml version="1.0" encoding="utf-8"?>
<a:theme xmlns:a="http://schemas.openxmlformats.org/drawingml/2006/main" name="Office Theme">
  <a:themeElements>
    <a:clrScheme name="Banded Design 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Banded Design 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2057</TotalTime>
  <Words>718</Words>
  <Application>Microsoft Office PowerPoint</Application>
  <PresentationFormat>Widescreen</PresentationFormat>
  <Paragraphs>126</Paragraphs>
  <Slides>25</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25</vt:i4>
      </vt:variant>
    </vt:vector>
  </HeadingPairs>
  <TitlesOfParts>
    <vt:vector size="29" baseType="lpstr">
      <vt:lpstr>Corbel</vt:lpstr>
      <vt:lpstr>Wingdings</vt:lpstr>
      <vt:lpstr>Banded</vt:lpstr>
      <vt:lpstr>1_Banded</vt:lpstr>
      <vt:lpstr>Congregational Leadership Collective </vt:lpstr>
      <vt:lpstr>Today’s flow</vt:lpstr>
      <vt:lpstr>introductions</vt:lpstr>
      <vt:lpstr>What shall we do?</vt:lpstr>
      <vt:lpstr>Purpose of CLC</vt:lpstr>
      <vt:lpstr>Two faith statements</vt:lpstr>
      <vt:lpstr>Theology of time</vt:lpstr>
      <vt:lpstr>Living in the way of jesus is beautiful</vt:lpstr>
      <vt:lpstr>Contexting </vt:lpstr>
      <vt:lpstr>Vuca increasing</vt:lpstr>
      <vt:lpstr>The great re-evaluation</vt:lpstr>
      <vt:lpstr>Five active dynamics every congregation must address</vt:lpstr>
      <vt:lpstr>Where are we now?  Constant Leadership Question</vt:lpstr>
      <vt:lpstr>5 active dynamics in congregations</vt:lpstr>
      <vt:lpstr>Longing</vt:lpstr>
      <vt:lpstr>Fear</vt:lpstr>
      <vt:lpstr>Grief</vt:lpstr>
      <vt:lpstr>Adaptation</vt:lpstr>
      <vt:lpstr>Vitality</vt:lpstr>
      <vt:lpstr>5 active dynamics in congregations </vt:lpstr>
      <vt:lpstr>Debriefing these 5 active dynamics</vt:lpstr>
      <vt:lpstr>Church engagement options</vt:lpstr>
      <vt:lpstr>5 Active Dynamics Resource</vt:lpstr>
      <vt:lpstr>Before Seminar 2 March 15, 2PM EST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in volatile Times</dc:title>
  <dc:creator>Mark Tidsworth</dc:creator>
  <cp:lastModifiedBy>Mark Tidsworth</cp:lastModifiedBy>
  <cp:revision>12</cp:revision>
  <dcterms:created xsi:type="dcterms:W3CDTF">2020-10-08T22:24:49Z</dcterms:created>
  <dcterms:modified xsi:type="dcterms:W3CDTF">2022-02-15T14:11:23Z</dcterms:modified>
</cp:coreProperties>
</file>